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5" r:id="rId5"/>
    <p:sldId id="267" r:id="rId6"/>
    <p:sldId id="268" r:id="rId7"/>
    <p:sldId id="269" r:id="rId8"/>
    <p:sldId id="270" r:id="rId9"/>
    <p:sldId id="261"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488" autoAdjust="0"/>
  </p:normalViewPr>
  <p:slideViewPr>
    <p:cSldViewPr>
      <p:cViewPr varScale="1">
        <p:scale>
          <a:sx n="61" d="100"/>
          <a:sy n="61" d="100"/>
        </p:scale>
        <p:origin x="-7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7690EE-CCF7-420D-B60E-93D1944CBABD}" type="datetimeFigureOut">
              <a:rPr lang="en-US" smtClean="0"/>
              <a:pPr/>
              <a:t>11/20/2007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DB5BC-6C43-4AC9-9DBA-377CC367C8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s-IS" dirty="0" smtClean="0"/>
              <a:t>Fljótlega fera að bera á því að </a:t>
            </a:r>
            <a:r>
              <a:rPr lang="is-IS" dirty="0" err="1" smtClean="0"/>
              <a:t>neytenur</a:t>
            </a:r>
            <a:r>
              <a:rPr lang="is-IS" dirty="0" smtClean="0"/>
              <a:t> einangrast í eigin heimi, flestar tilfinningar sofna, minni bregst, sérstaklega í </a:t>
            </a:r>
            <a:r>
              <a:rPr lang="is-IS" dirty="0" err="1" smtClean="0"/>
              <a:t>skammtimaminni</a:t>
            </a:r>
            <a:r>
              <a:rPr lang="is-IS" dirty="0" smtClean="0"/>
              <a:t>,´námshæfileikar minnka. Svefnleysi,skjálfti og lungnaskaðar fylgja</a:t>
            </a:r>
            <a:endParaRPr lang="en-US" dirty="0" smtClean="0"/>
          </a:p>
          <a:p>
            <a:endParaRPr lang="en-US" dirty="0"/>
          </a:p>
        </p:txBody>
      </p:sp>
      <p:sp>
        <p:nvSpPr>
          <p:cNvPr id="4" name="Slide Number Placeholder 3"/>
          <p:cNvSpPr>
            <a:spLocks noGrp="1"/>
          </p:cNvSpPr>
          <p:nvPr>
            <p:ph type="sldNum" sz="quarter" idx="10"/>
          </p:nvPr>
        </p:nvSpPr>
        <p:spPr/>
        <p:txBody>
          <a:bodyPr/>
          <a:lstStyle/>
          <a:p>
            <a:fld id="{5FADB5BC-6C43-4AC9-9DBA-377CC367C8E4}"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ADB5BC-6C43-4AC9-9DBA-377CC367C8E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ADB5BC-6C43-4AC9-9DBA-377CC367C8E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6D31A-8B49-4549-96C8-8155676F93C4}" type="datetime1">
              <a:rPr lang="en-US" smtClean="0"/>
              <a:t>11/20/2007</a:t>
            </a:fld>
            <a:endParaRPr lang="en-US"/>
          </a:p>
        </p:txBody>
      </p:sp>
      <p:sp>
        <p:nvSpPr>
          <p:cNvPr id="5" name="Footer Placeholder 4"/>
          <p:cNvSpPr>
            <a:spLocks noGrp="1"/>
          </p:cNvSpPr>
          <p:nvPr>
            <p:ph type="ftr" sz="quarter" idx="11"/>
          </p:nvPr>
        </p:nvSpPr>
        <p:spPr/>
        <p:txBody>
          <a:bodyPr/>
          <a:lstStyle/>
          <a:p>
            <a:r>
              <a:rPr lang="nn-NO" smtClean="0"/>
              <a:t>Guðlaug og Signý Lind</a:t>
            </a:r>
            <a:endParaRPr lang="en-US"/>
          </a:p>
        </p:txBody>
      </p:sp>
      <p:sp>
        <p:nvSpPr>
          <p:cNvPr id="6" name="Slide Number Placeholder 5"/>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DB96D0-19EF-4C96-A8E6-89F610636801}" type="datetime1">
              <a:rPr lang="en-US" smtClean="0"/>
              <a:t>11/20/2007</a:t>
            </a:fld>
            <a:endParaRPr lang="en-US"/>
          </a:p>
        </p:txBody>
      </p:sp>
      <p:sp>
        <p:nvSpPr>
          <p:cNvPr id="5" name="Footer Placeholder 4"/>
          <p:cNvSpPr>
            <a:spLocks noGrp="1"/>
          </p:cNvSpPr>
          <p:nvPr>
            <p:ph type="ftr" sz="quarter" idx="11"/>
          </p:nvPr>
        </p:nvSpPr>
        <p:spPr/>
        <p:txBody>
          <a:bodyPr/>
          <a:lstStyle/>
          <a:p>
            <a:r>
              <a:rPr lang="nn-NO" smtClean="0"/>
              <a:t>Guðlaug og Signý Lind</a:t>
            </a:r>
            <a:endParaRPr lang="en-US"/>
          </a:p>
        </p:txBody>
      </p:sp>
      <p:sp>
        <p:nvSpPr>
          <p:cNvPr id="6" name="Slide Number Placeholder 5"/>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A7BCE-9F06-4C47-84AA-E045C83CAAA1}" type="datetime1">
              <a:rPr lang="en-US" smtClean="0"/>
              <a:t>11/20/2007</a:t>
            </a:fld>
            <a:endParaRPr lang="en-US"/>
          </a:p>
        </p:txBody>
      </p:sp>
      <p:sp>
        <p:nvSpPr>
          <p:cNvPr id="5" name="Footer Placeholder 4"/>
          <p:cNvSpPr>
            <a:spLocks noGrp="1"/>
          </p:cNvSpPr>
          <p:nvPr>
            <p:ph type="ftr" sz="quarter" idx="11"/>
          </p:nvPr>
        </p:nvSpPr>
        <p:spPr/>
        <p:txBody>
          <a:bodyPr/>
          <a:lstStyle/>
          <a:p>
            <a:r>
              <a:rPr lang="nn-NO" smtClean="0"/>
              <a:t>Guðlaug og Signý Lind</a:t>
            </a:r>
            <a:endParaRPr lang="en-US"/>
          </a:p>
        </p:txBody>
      </p:sp>
      <p:sp>
        <p:nvSpPr>
          <p:cNvPr id="6" name="Slide Number Placeholder 5"/>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5E6A62-C540-4BBB-8478-21EFD1A92922}" type="datetime1">
              <a:rPr lang="en-US" smtClean="0"/>
              <a:t>11/20/2007</a:t>
            </a:fld>
            <a:endParaRPr lang="en-US"/>
          </a:p>
        </p:txBody>
      </p:sp>
      <p:sp>
        <p:nvSpPr>
          <p:cNvPr id="5" name="Footer Placeholder 4"/>
          <p:cNvSpPr>
            <a:spLocks noGrp="1"/>
          </p:cNvSpPr>
          <p:nvPr>
            <p:ph type="ftr" sz="quarter" idx="11"/>
          </p:nvPr>
        </p:nvSpPr>
        <p:spPr/>
        <p:txBody>
          <a:bodyPr/>
          <a:lstStyle/>
          <a:p>
            <a:r>
              <a:rPr lang="nn-NO" smtClean="0"/>
              <a:t>Guðlaug og Signý Lind</a:t>
            </a:r>
            <a:endParaRPr lang="en-US"/>
          </a:p>
        </p:txBody>
      </p:sp>
      <p:sp>
        <p:nvSpPr>
          <p:cNvPr id="6" name="Slide Number Placeholder 5"/>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9BB2F-A7BF-4F07-862E-8EAADDB2F5DA}" type="datetime1">
              <a:rPr lang="en-US" smtClean="0"/>
              <a:t>11/20/2007</a:t>
            </a:fld>
            <a:endParaRPr lang="en-US"/>
          </a:p>
        </p:txBody>
      </p:sp>
      <p:sp>
        <p:nvSpPr>
          <p:cNvPr id="5" name="Footer Placeholder 4"/>
          <p:cNvSpPr>
            <a:spLocks noGrp="1"/>
          </p:cNvSpPr>
          <p:nvPr>
            <p:ph type="ftr" sz="quarter" idx="11"/>
          </p:nvPr>
        </p:nvSpPr>
        <p:spPr/>
        <p:txBody>
          <a:bodyPr/>
          <a:lstStyle/>
          <a:p>
            <a:r>
              <a:rPr lang="nn-NO" smtClean="0"/>
              <a:t>Guðlaug og Signý Lind</a:t>
            </a:r>
            <a:endParaRPr lang="en-US"/>
          </a:p>
        </p:txBody>
      </p:sp>
      <p:sp>
        <p:nvSpPr>
          <p:cNvPr id="6" name="Slide Number Placeholder 5"/>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2805A2-46D1-4293-BE4C-BE2EFFB639A6}" type="datetime1">
              <a:rPr lang="en-US" smtClean="0"/>
              <a:t>11/20/2007</a:t>
            </a:fld>
            <a:endParaRPr lang="en-US"/>
          </a:p>
        </p:txBody>
      </p:sp>
      <p:sp>
        <p:nvSpPr>
          <p:cNvPr id="6" name="Footer Placeholder 5"/>
          <p:cNvSpPr>
            <a:spLocks noGrp="1"/>
          </p:cNvSpPr>
          <p:nvPr>
            <p:ph type="ftr" sz="quarter" idx="11"/>
          </p:nvPr>
        </p:nvSpPr>
        <p:spPr/>
        <p:txBody>
          <a:bodyPr/>
          <a:lstStyle/>
          <a:p>
            <a:r>
              <a:rPr lang="nn-NO" smtClean="0"/>
              <a:t>Guðlaug og Signý Lind</a:t>
            </a:r>
            <a:endParaRPr lang="en-US"/>
          </a:p>
        </p:txBody>
      </p:sp>
      <p:sp>
        <p:nvSpPr>
          <p:cNvPr id="7" name="Slide Number Placeholder 6"/>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8EFE70-05B0-45AA-9C4A-10F83EF0C607}" type="datetime1">
              <a:rPr lang="en-US" smtClean="0"/>
              <a:t>11/20/2007</a:t>
            </a:fld>
            <a:endParaRPr lang="en-US"/>
          </a:p>
        </p:txBody>
      </p:sp>
      <p:sp>
        <p:nvSpPr>
          <p:cNvPr id="8" name="Footer Placeholder 7"/>
          <p:cNvSpPr>
            <a:spLocks noGrp="1"/>
          </p:cNvSpPr>
          <p:nvPr>
            <p:ph type="ftr" sz="quarter" idx="11"/>
          </p:nvPr>
        </p:nvSpPr>
        <p:spPr/>
        <p:txBody>
          <a:bodyPr/>
          <a:lstStyle/>
          <a:p>
            <a:r>
              <a:rPr lang="nn-NO" smtClean="0"/>
              <a:t>Guðlaug og Signý Lind</a:t>
            </a:r>
            <a:endParaRPr lang="en-US"/>
          </a:p>
        </p:txBody>
      </p:sp>
      <p:sp>
        <p:nvSpPr>
          <p:cNvPr id="9" name="Slide Number Placeholder 8"/>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7270B9-35CC-4C88-B859-0C37783946DB}" type="datetime1">
              <a:rPr lang="en-US" smtClean="0"/>
              <a:t>11/20/2007</a:t>
            </a:fld>
            <a:endParaRPr lang="en-US"/>
          </a:p>
        </p:txBody>
      </p:sp>
      <p:sp>
        <p:nvSpPr>
          <p:cNvPr id="4" name="Footer Placeholder 3"/>
          <p:cNvSpPr>
            <a:spLocks noGrp="1"/>
          </p:cNvSpPr>
          <p:nvPr>
            <p:ph type="ftr" sz="quarter" idx="11"/>
          </p:nvPr>
        </p:nvSpPr>
        <p:spPr/>
        <p:txBody>
          <a:bodyPr/>
          <a:lstStyle/>
          <a:p>
            <a:r>
              <a:rPr lang="nn-NO" smtClean="0"/>
              <a:t>Guðlaug og Signý Lind</a:t>
            </a:r>
            <a:endParaRPr lang="en-US"/>
          </a:p>
        </p:txBody>
      </p:sp>
      <p:sp>
        <p:nvSpPr>
          <p:cNvPr id="5" name="Slide Number Placeholder 4"/>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CAFDE-F29D-4189-836A-FCE14078D978}" type="datetime1">
              <a:rPr lang="en-US" smtClean="0"/>
              <a:t>11/20/2007</a:t>
            </a:fld>
            <a:endParaRPr lang="en-US"/>
          </a:p>
        </p:txBody>
      </p:sp>
      <p:sp>
        <p:nvSpPr>
          <p:cNvPr id="3" name="Footer Placeholder 2"/>
          <p:cNvSpPr>
            <a:spLocks noGrp="1"/>
          </p:cNvSpPr>
          <p:nvPr>
            <p:ph type="ftr" sz="quarter" idx="11"/>
          </p:nvPr>
        </p:nvSpPr>
        <p:spPr/>
        <p:txBody>
          <a:bodyPr/>
          <a:lstStyle/>
          <a:p>
            <a:r>
              <a:rPr lang="nn-NO" smtClean="0"/>
              <a:t>Guðlaug og Signý Lind</a:t>
            </a:r>
            <a:endParaRPr lang="en-US"/>
          </a:p>
        </p:txBody>
      </p:sp>
      <p:sp>
        <p:nvSpPr>
          <p:cNvPr id="4" name="Slide Number Placeholder 3"/>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605EC-3E25-42A9-983C-32DFEFE7E498}" type="datetime1">
              <a:rPr lang="en-US" smtClean="0"/>
              <a:t>11/20/2007</a:t>
            </a:fld>
            <a:endParaRPr lang="en-US"/>
          </a:p>
        </p:txBody>
      </p:sp>
      <p:sp>
        <p:nvSpPr>
          <p:cNvPr id="6" name="Footer Placeholder 5"/>
          <p:cNvSpPr>
            <a:spLocks noGrp="1"/>
          </p:cNvSpPr>
          <p:nvPr>
            <p:ph type="ftr" sz="quarter" idx="11"/>
          </p:nvPr>
        </p:nvSpPr>
        <p:spPr/>
        <p:txBody>
          <a:bodyPr/>
          <a:lstStyle/>
          <a:p>
            <a:r>
              <a:rPr lang="nn-NO" smtClean="0"/>
              <a:t>Guðlaug og Signý Lind</a:t>
            </a:r>
            <a:endParaRPr lang="en-US"/>
          </a:p>
        </p:txBody>
      </p:sp>
      <p:sp>
        <p:nvSpPr>
          <p:cNvPr id="7" name="Slide Number Placeholder 6"/>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D8F695-E90C-4A87-9AB2-C9CD416241BE}" type="datetime1">
              <a:rPr lang="en-US" smtClean="0"/>
              <a:t>11/20/2007</a:t>
            </a:fld>
            <a:endParaRPr lang="en-US"/>
          </a:p>
        </p:txBody>
      </p:sp>
      <p:sp>
        <p:nvSpPr>
          <p:cNvPr id="6" name="Footer Placeholder 5"/>
          <p:cNvSpPr>
            <a:spLocks noGrp="1"/>
          </p:cNvSpPr>
          <p:nvPr>
            <p:ph type="ftr" sz="quarter" idx="11"/>
          </p:nvPr>
        </p:nvSpPr>
        <p:spPr/>
        <p:txBody>
          <a:bodyPr/>
          <a:lstStyle/>
          <a:p>
            <a:r>
              <a:rPr lang="nn-NO" smtClean="0"/>
              <a:t>Guðlaug og Signý Lind</a:t>
            </a:r>
            <a:endParaRPr lang="en-US"/>
          </a:p>
        </p:txBody>
      </p:sp>
      <p:sp>
        <p:nvSpPr>
          <p:cNvPr id="7" name="Slide Number Placeholder 6"/>
          <p:cNvSpPr>
            <a:spLocks noGrp="1"/>
          </p:cNvSpPr>
          <p:nvPr>
            <p:ph type="sldNum" sz="quarter" idx="12"/>
          </p:nvPr>
        </p:nvSpPr>
        <p:spPr/>
        <p:txBody>
          <a:bodyPr/>
          <a:lstStyle/>
          <a:p>
            <a:fld id="{464E2EF9-99C4-44FA-8488-2504CDB234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E8688-B4EC-4922-85B3-7E96BE50C69C}" type="datetime1">
              <a:rPr lang="en-US" smtClean="0"/>
              <a:t>11/20/2007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n-NO" smtClean="0"/>
              <a:t>Guðlaug og Signý Lind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E2EF9-99C4-44FA-8488-2504CDB23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youtube.com/watch?v=mEFPdNv2Dd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descr="http://content.answers.com/main/content/wp/en/6/64/Pyschoactive_Drugs.jpg"/>
          <p:cNvPicPr>
            <a:picLocks noChangeAspect="1" noChangeArrowheads="1"/>
          </p:cNvPicPr>
          <p:nvPr/>
        </p:nvPicPr>
        <p:blipFill>
          <a:blip r:embed="rId2"/>
          <a:srcRect/>
          <a:stretch>
            <a:fillRect/>
          </a:stretch>
        </p:blipFill>
        <p:spPr bwMode="auto">
          <a:xfrm>
            <a:off x="1857356" y="2143116"/>
            <a:ext cx="5500726" cy="3786214"/>
          </a:xfrm>
          <a:prstGeom prst="rect">
            <a:avLst/>
          </a:prstGeom>
          <a:blipFill dpi="0" rotWithShape="1">
            <a:blip r:embed="rId3">
              <a:alphaModFix amt="0"/>
            </a:blip>
            <a:srcRect/>
            <a:tile tx="0" ty="0" sx="100000" sy="100000" flip="none" algn="tl"/>
          </a:blipFill>
        </p:spPr>
      </p:pic>
      <p:sp>
        <p:nvSpPr>
          <p:cNvPr id="7" name="Rectangle 6"/>
          <p:cNvSpPr/>
          <p:nvPr/>
        </p:nvSpPr>
        <p:spPr>
          <a:xfrm>
            <a:off x="1857356" y="489992"/>
            <a:ext cx="5715039" cy="1692771"/>
          </a:xfrm>
          <a:prstGeom prst="rect">
            <a:avLst/>
          </a:prstGeom>
        </p:spPr>
        <p:txBody>
          <a:bodyPr wrap="square">
            <a:spAutoFit/>
          </a:bodyPr>
          <a:lstStyle/>
          <a:p>
            <a:pPr lvl="0" algn="ctr">
              <a:spcBef>
                <a:spcPct val="0"/>
              </a:spcBef>
            </a:pPr>
            <a:r>
              <a:rPr lang="is-IS" sz="4400" dirty="0" smtClean="0">
                <a:solidFill>
                  <a:prstClr val="white"/>
                </a:solidFill>
              </a:rPr>
              <a:t>Vímuefni</a:t>
            </a:r>
          </a:p>
          <a:p>
            <a:pPr lvl="0" algn="ctr">
              <a:spcBef>
                <a:spcPct val="0"/>
              </a:spcBef>
            </a:pPr>
            <a:r>
              <a:rPr lang="is-IS" sz="1600" dirty="0" smtClean="0">
                <a:solidFill>
                  <a:prstClr val="white"/>
                </a:solidFill>
              </a:rPr>
              <a:t>Guðlaug </a:t>
            </a:r>
            <a:r>
              <a:rPr lang="is-IS" sz="1600" dirty="0" smtClean="0">
                <a:solidFill>
                  <a:prstClr val="white"/>
                </a:solidFill>
              </a:rPr>
              <a:t> </a:t>
            </a:r>
            <a:r>
              <a:rPr lang="is-IS" sz="1600" dirty="0" smtClean="0">
                <a:solidFill>
                  <a:prstClr val="white"/>
                </a:solidFill>
              </a:rPr>
              <a:t>og Signý Lind</a:t>
            </a:r>
            <a:endParaRPr lang="is-IS" sz="1600" dirty="0" smtClean="0">
              <a:solidFill>
                <a:prstClr val="white"/>
              </a:solidFill>
            </a:endParaRPr>
          </a:p>
          <a:p>
            <a:pPr lvl="0" algn="ctr">
              <a:spcBef>
                <a:spcPct val="0"/>
              </a:spcBef>
            </a:pPr>
            <a:endParaRPr lang="en-US" sz="4400" dirty="0">
              <a:solidFill>
                <a:prstClr val="white"/>
              </a:solidFill>
            </a:endParaRPr>
          </a:p>
        </p:txBody>
      </p:sp>
      <p:sp>
        <p:nvSpPr>
          <p:cNvPr id="8" name="Footer Placeholder 7"/>
          <p:cNvSpPr>
            <a:spLocks noGrp="1"/>
          </p:cNvSpPr>
          <p:nvPr>
            <p:ph type="ftr" sz="quarter" idx="11"/>
          </p:nvPr>
        </p:nvSpPr>
        <p:spPr/>
        <p:txBody>
          <a:bodyPr/>
          <a:lstStyle/>
          <a:p>
            <a:r>
              <a:rPr lang="nn-NO" smtClean="0"/>
              <a:t>Guðlaug og Signý Lind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solidFill>
                  <a:schemeClr val="bg1"/>
                </a:solidFill>
              </a:rPr>
              <a:t>Drugs</a:t>
            </a:r>
            <a:r>
              <a:rPr lang="is-IS" dirty="0" smtClean="0">
                <a:solidFill>
                  <a:schemeClr val="bg1"/>
                </a:solidFill>
              </a:rPr>
              <a:t> </a:t>
            </a:r>
            <a:r>
              <a:rPr lang="is-IS" dirty="0" err="1" smtClean="0">
                <a:solidFill>
                  <a:schemeClr val="bg1"/>
                </a:solidFill>
              </a:rPr>
              <a:t>make</a:t>
            </a:r>
            <a:r>
              <a:rPr lang="is-IS" dirty="0" smtClean="0">
                <a:solidFill>
                  <a:schemeClr val="bg1"/>
                </a:solidFill>
              </a:rPr>
              <a:t> </a:t>
            </a:r>
            <a:r>
              <a:rPr lang="is-IS" dirty="0" err="1" smtClean="0">
                <a:solidFill>
                  <a:schemeClr val="bg1"/>
                </a:solidFill>
              </a:rPr>
              <a:t>you</a:t>
            </a:r>
            <a:r>
              <a:rPr lang="is-IS" dirty="0" smtClean="0">
                <a:solidFill>
                  <a:schemeClr val="bg1"/>
                </a:solidFill>
              </a:rPr>
              <a:t> </a:t>
            </a:r>
            <a:r>
              <a:rPr lang="is-IS" dirty="0" err="1" smtClean="0">
                <a:solidFill>
                  <a:schemeClr val="bg1"/>
                </a:solidFill>
              </a:rPr>
              <a:t>ugly</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is-IS" dirty="0" err="1" smtClean="0">
                <a:solidFill>
                  <a:schemeClr val="bg1"/>
                </a:solidFill>
                <a:hlinkClick r:id="rId2"/>
              </a:rPr>
              <a:t>Click</a:t>
            </a:r>
            <a:r>
              <a:rPr lang="is-IS" dirty="0" smtClean="0">
                <a:solidFill>
                  <a:schemeClr val="bg1"/>
                </a:solidFill>
                <a:hlinkClick r:id="rId2"/>
              </a:rPr>
              <a:t> </a:t>
            </a:r>
            <a:r>
              <a:rPr lang="is-IS" dirty="0" err="1" smtClean="0">
                <a:solidFill>
                  <a:schemeClr val="bg1"/>
                </a:solidFill>
                <a:hlinkClick r:id="rId2"/>
              </a:rPr>
              <a:t>here</a:t>
            </a:r>
            <a:r>
              <a:rPr lang="is-IS" dirty="0" smtClean="0">
                <a:solidFill>
                  <a:schemeClr val="bg1"/>
                </a:solidFill>
                <a:hlinkClick r:id="rId2"/>
              </a:rPr>
              <a:t> </a:t>
            </a:r>
            <a:r>
              <a:rPr lang="is-IS" dirty="0" err="1" smtClean="0">
                <a:solidFill>
                  <a:schemeClr val="bg1"/>
                </a:solidFill>
                <a:hlinkClick r:id="rId2"/>
              </a:rPr>
              <a:t>to</a:t>
            </a:r>
            <a:r>
              <a:rPr lang="is-IS" dirty="0" smtClean="0">
                <a:solidFill>
                  <a:schemeClr val="bg1"/>
                </a:solidFill>
                <a:hlinkClick r:id="rId2"/>
              </a:rPr>
              <a:t> </a:t>
            </a:r>
            <a:r>
              <a:rPr lang="is-IS" dirty="0" err="1" smtClean="0">
                <a:solidFill>
                  <a:schemeClr val="bg1"/>
                </a:solidFill>
                <a:hlinkClick r:id="rId2"/>
              </a:rPr>
              <a:t>see</a:t>
            </a:r>
            <a:r>
              <a:rPr lang="is-IS" dirty="0" smtClean="0">
                <a:solidFill>
                  <a:schemeClr val="bg1"/>
                </a:solidFill>
                <a:hlinkClick r:id="rId2"/>
              </a:rPr>
              <a:t> it! </a:t>
            </a:r>
            <a:endParaRPr lang="en-US" dirty="0">
              <a:solidFill>
                <a:schemeClr val="bg1"/>
              </a:solidFill>
            </a:endParaRPr>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Tajjqe9fywg</a:t>
            </a:r>
            <a:endParaRPr lang="en-US" dirty="0"/>
          </a:p>
        </p:txBody>
      </p:sp>
      <p:sp>
        <p:nvSpPr>
          <p:cNvPr id="3" name="Content Placeholder 2"/>
          <p:cNvSpPr>
            <a:spLocks noGrp="1"/>
          </p:cNvSpPr>
          <p:nvPr>
            <p:ph idx="1"/>
          </p:nvPr>
        </p:nvSpPr>
        <p:spPr/>
        <p:txBody>
          <a:bodyPr/>
          <a:lstStyle/>
          <a:p>
            <a:r>
              <a:rPr lang="is-IS" dirty="0" smtClean="0"/>
              <a:t>T</a:t>
            </a:r>
            <a:endParaRPr lang="en-US" dirty="0"/>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800" dirty="0" smtClean="0">
                <a:solidFill>
                  <a:schemeClr val="bg1"/>
                </a:solidFill>
              </a:rPr>
              <a:t>Vímuefnategundir</a:t>
            </a:r>
            <a:endParaRPr lang="en-US" dirty="0">
              <a:solidFill>
                <a:schemeClr val="bg1"/>
              </a:solidFill>
            </a:endParaRPr>
          </a:p>
        </p:txBody>
      </p:sp>
      <p:sp>
        <p:nvSpPr>
          <p:cNvPr id="3" name="Content Placeholder 2"/>
          <p:cNvSpPr>
            <a:spLocks noGrp="1"/>
          </p:cNvSpPr>
          <p:nvPr>
            <p:ph sz="half" idx="1"/>
          </p:nvPr>
        </p:nvSpPr>
        <p:spPr>
          <a:xfrm>
            <a:off x="285720" y="1357298"/>
            <a:ext cx="4214842" cy="4429156"/>
          </a:xfrm>
          <a:noFill/>
        </p:spPr>
        <p:txBody>
          <a:bodyPr>
            <a:normAutofit/>
          </a:bodyPr>
          <a:lstStyle/>
          <a:p>
            <a:r>
              <a:rPr lang="is-IS" dirty="0" smtClean="0">
                <a:solidFill>
                  <a:schemeClr val="bg1"/>
                </a:solidFill>
              </a:rPr>
              <a:t>Það eru til margskonar vímuefni. </a:t>
            </a:r>
            <a:r>
              <a:rPr lang="is-IS" dirty="0" err="1" smtClean="0">
                <a:solidFill>
                  <a:schemeClr val="bg1"/>
                </a:solidFill>
              </a:rPr>
              <a:t>Td</a:t>
            </a:r>
            <a:r>
              <a:rPr lang="is-IS" dirty="0" smtClean="0">
                <a:solidFill>
                  <a:schemeClr val="bg1"/>
                </a:solidFill>
              </a:rPr>
              <a:t>:</a:t>
            </a:r>
          </a:p>
          <a:p>
            <a:r>
              <a:rPr lang="is-IS" dirty="0" smtClean="0">
                <a:solidFill>
                  <a:schemeClr val="bg1"/>
                </a:solidFill>
              </a:rPr>
              <a:t>Hass</a:t>
            </a:r>
          </a:p>
          <a:p>
            <a:r>
              <a:rPr lang="is-IS" dirty="0" smtClean="0">
                <a:solidFill>
                  <a:schemeClr val="bg1"/>
                </a:solidFill>
              </a:rPr>
              <a:t>Amfetamín</a:t>
            </a:r>
          </a:p>
          <a:p>
            <a:r>
              <a:rPr lang="is-IS" dirty="0" err="1" smtClean="0">
                <a:solidFill>
                  <a:schemeClr val="bg1"/>
                </a:solidFill>
              </a:rPr>
              <a:t>Heroin</a:t>
            </a:r>
            <a:endParaRPr lang="is-IS" dirty="0" smtClean="0">
              <a:solidFill>
                <a:schemeClr val="bg1"/>
              </a:solidFill>
            </a:endParaRPr>
          </a:p>
          <a:p>
            <a:r>
              <a:rPr lang="is-IS" dirty="0" err="1" smtClean="0">
                <a:solidFill>
                  <a:schemeClr val="bg1"/>
                </a:solidFill>
              </a:rPr>
              <a:t>Mariúana</a:t>
            </a:r>
            <a:endParaRPr lang="is-IS" dirty="0" smtClean="0">
              <a:solidFill>
                <a:schemeClr val="bg1"/>
              </a:solidFill>
            </a:endParaRPr>
          </a:p>
          <a:p>
            <a:r>
              <a:rPr lang="is-IS" dirty="0" err="1" smtClean="0">
                <a:solidFill>
                  <a:schemeClr val="bg1"/>
                </a:solidFill>
              </a:rPr>
              <a:t>E-pillur</a:t>
            </a:r>
            <a:endParaRPr lang="en-US" dirty="0">
              <a:solidFill>
                <a:schemeClr val="bg1"/>
              </a:solidFill>
            </a:endParaRPr>
          </a:p>
        </p:txBody>
      </p:sp>
      <p:sp>
        <p:nvSpPr>
          <p:cNvPr id="6" name="Content Placeholder 5"/>
          <p:cNvSpPr>
            <a:spLocks noGrp="1"/>
          </p:cNvSpPr>
          <p:nvPr>
            <p:ph sz="half" idx="2"/>
          </p:nvPr>
        </p:nvSpPr>
        <p:spPr>
          <a:xfrm>
            <a:off x="4572000" y="1571612"/>
            <a:ext cx="4038600" cy="4525963"/>
          </a:xfrm>
        </p:spPr>
        <p:txBody>
          <a:bodyPr>
            <a:normAutofit/>
          </a:bodyPr>
          <a:lstStyle/>
          <a:p>
            <a:r>
              <a:rPr lang="is-IS" dirty="0" smtClean="0">
                <a:solidFill>
                  <a:schemeClr val="bg1"/>
                </a:solidFill>
              </a:rPr>
              <a:t>LSD</a:t>
            </a:r>
          </a:p>
          <a:p>
            <a:r>
              <a:rPr lang="is-IS" dirty="0" smtClean="0">
                <a:solidFill>
                  <a:schemeClr val="bg1"/>
                </a:solidFill>
              </a:rPr>
              <a:t>sprautur</a:t>
            </a:r>
            <a:endParaRPr lang="en-US" dirty="0">
              <a:solidFill>
                <a:schemeClr val="bg1"/>
              </a:solidFill>
            </a:endParaRPr>
          </a:p>
        </p:txBody>
      </p:sp>
      <p:sp>
        <p:nvSpPr>
          <p:cNvPr id="8" name="Footer Placeholder 7"/>
          <p:cNvSpPr>
            <a:spLocks noGrp="1"/>
          </p:cNvSpPr>
          <p:nvPr>
            <p:ph type="ftr" sz="quarter" idx="11"/>
          </p:nvPr>
        </p:nvSpPr>
        <p:spPr/>
        <p:txBody>
          <a:bodyPr/>
          <a:lstStyle/>
          <a:p>
            <a:r>
              <a:rPr lang="nn-NO" dirty="0" smtClean="0"/>
              <a:t>Guðlaug og Signý Lind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is-IS" dirty="0" err="1" smtClean="0">
                <a:solidFill>
                  <a:schemeClr val="bg1"/>
                </a:solidFill>
              </a:rPr>
              <a:t>E-pillur</a:t>
            </a:r>
            <a:endParaRPr lang="en-US" dirty="0">
              <a:solidFill>
                <a:schemeClr val="bg1"/>
              </a:solidFill>
            </a:endParaRPr>
          </a:p>
        </p:txBody>
      </p:sp>
      <p:sp>
        <p:nvSpPr>
          <p:cNvPr id="5" name="Content Placeholder 4"/>
          <p:cNvSpPr>
            <a:spLocks noGrp="1"/>
          </p:cNvSpPr>
          <p:nvPr>
            <p:ph sz="half" idx="1"/>
          </p:nvPr>
        </p:nvSpPr>
        <p:spPr>
          <a:xfrm>
            <a:off x="357158" y="1643050"/>
            <a:ext cx="8258204" cy="4525963"/>
          </a:xfrm>
        </p:spPr>
        <p:txBody>
          <a:bodyPr/>
          <a:lstStyle/>
          <a:p>
            <a:r>
              <a:rPr lang="is-IS" dirty="0" smtClean="0">
                <a:solidFill>
                  <a:schemeClr val="bg1"/>
                </a:solidFill>
              </a:rPr>
              <a:t>Virka efnið í </a:t>
            </a:r>
            <a:r>
              <a:rPr lang="is-IS" dirty="0" err="1" smtClean="0">
                <a:solidFill>
                  <a:schemeClr val="bg1"/>
                </a:solidFill>
              </a:rPr>
              <a:t>E-pillunni</a:t>
            </a:r>
            <a:r>
              <a:rPr lang="is-IS" dirty="0" smtClean="0">
                <a:solidFill>
                  <a:schemeClr val="bg1"/>
                </a:solidFill>
              </a:rPr>
              <a:t> nefnist MDA,</a:t>
            </a:r>
            <a:r>
              <a:rPr lang="is-IS" dirty="0" err="1" smtClean="0">
                <a:solidFill>
                  <a:schemeClr val="bg1"/>
                </a:solidFill>
              </a:rPr>
              <a:t>MdMA</a:t>
            </a:r>
            <a:r>
              <a:rPr lang="is-IS" dirty="0" smtClean="0">
                <a:solidFill>
                  <a:schemeClr val="bg1"/>
                </a:solidFill>
              </a:rPr>
              <a:t> eða </a:t>
            </a:r>
            <a:r>
              <a:rPr lang="is-IS" dirty="0" err="1" smtClean="0">
                <a:solidFill>
                  <a:schemeClr val="bg1"/>
                </a:solidFill>
              </a:rPr>
              <a:t>MDEA</a:t>
            </a:r>
            <a:r>
              <a:rPr lang="is-IS" dirty="0" smtClean="0">
                <a:solidFill>
                  <a:schemeClr val="bg1"/>
                </a:solidFill>
              </a:rPr>
              <a:t>. Þetta  eru </a:t>
            </a:r>
            <a:r>
              <a:rPr lang="is-IS" dirty="0" err="1" smtClean="0">
                <a:solidFill>
                  <a:schemeClr val="bg1"/>
                </a:solidFill>
              </a:rPr>
              <a:t>amfetamin</a:t>
            </a:r>
            <a:r>
              <a:rPr lang="is-IS" dirty="0" smtClean="0">
                <a:solidFill>
                  <a:schemeClr val="bg1"/>
                </a:solidFill>
              </a:rPr>
              <a:t> afbrigði með </a:t>
            </a:r>
            <a:r>
              <a:rPr lang="is-IS" dirty="0" err="1" smtClean="0">
                <a:solidFill>
                  <a:schemeClr val="bg1"/>
                </a:solidFill>
              </a:rPr>
              <a:t>amfetamin</a:t>
            </a:r>
            <a:r>
              <a:rPr lang="is-IS" dirty="0" smtClean="0">
                <a:solidFill>
                  <a:schemeClr val="bg1"/>
                </a:solidFill>
              </a:rPr>
              <a:t>- og </a:t>
            </a:r>
            <a:r>
              <a:rPr lang="is-IS" dirty="0" err="1" smtClean="0">
                <a:solidFill>
                  <a:schemeClr val="bg1"/>
                </a:solidFill>
              </a:rPr>
              <a:t>LSD-líka</a:t>
            </a:r>
            <a:r>
              <a:rPr lang="is-IS" dirty="0" smtClean="0">
                <a:solidFill>
                  <a:schemeClr val="bg1"/>
                </a:solidFill>
              </a:rPr>
              <a:t> verkun, no0kkuð miðsmyndandi eftir því um hvaða efni er að ræða</a:t>
            </a:r>
          </a:p>
          <a:p>
            <a:r>
              <a:rPr lang="is-IS" dirty="0" smtClean="0">
                <a:solidFill>
                  <a:schemeClr val="bg1"/>
                </a:solidFill>
              </a:rPr>
              <a:t>Við inntöku </a:t>
            </a:r>
            <a:r>
              <a:rPr lang="is-IS" dirty="0" err="1" smtClean="0">
                <a:solidFill>
                  <a:schemeClr val="bg1"/>
                </a:solidFill>
              </a:rPr>
              <a:t>E-pillanna</a:t>
            </a:r>
            <a:r>
              <a:rPr lang="is-IS" dirty="0" smtClean="0">
                <a:solidFill>
                  <a:schemeClr val="bg1"/>
                </a:solidFill>
              </a:rPr>
              <a:t> örvgast neytandinn og við neyslu stærri skammta geta ofskynjanir fylgt í kjölfarið. Þessu getur fylgt algert </a:t>
            </a:r>
          </a:p>
          <a:p>
            <a:pPr>
              <a:buNone/>
            </a:pPr>
            <a:r>
              <a:rPr lang="is-IS" dirty="0" smtClean="0">
                <a:solidFill>
                  <a:schemeClr val="bg1"/>
                </a:solidFill>
              </a:rPr>
              <a:t>    Kæruleysi í meðferð eigin líkama </a:t>
            </a:r>
            <a:r>
              <a:rPr lang="is-IS" dirty="0" err="1" smtClean="0">
                <a:solidFill>
                  <a:schemeClr val="bg1"/>
                </a:solidFill>
              </a:rPr>
              <a:t>s.s</a:t>
            </a:r>
            <a:endParaRPr lang="is-IS" dirty="0" smtClean="0">
              <a:solidFill>
                <a:schemeClr val="bg1"/>
              </a:solidFill>
            </a:endParaRPr>
          </a:p>
          <a:p>
            <a:pPr>
              <a:buNone/>
            </a:pPr>
            <a:r>
              <a:rPr lang="is-IS" dirty="0" smtClean="0">
                <a:solidFill>
                  <a:schemeClr val="bg1"/>
                </a:solidFill>
              </a:rPr>
              <a:t>    Varðandi kynlíf</a:t>
            </a:r>
            <a:endParaRPr lang="en-US" dirty="0">
              <a:solidFill>
                <a:schemeClr val="bg1"/>
              </a:solidFill>
            </a:endParaRPr>
          </a:p>
        </p:txBody>
      </p:sp>
      <p:pic>
        <p:nvPicPr>
          <p:cNvPr id="7" name="Content Placeholder 6" descr="e-pillur.jpg"/>
          <p:cNvPicPr>
            <a:picLocks noGrp="1" noChangeAspect="1"/>
          </p:cNvPicPr>
          <p:nvPr>
            <p:ph sz="half" idx="2"/>
          </p:nvPr>
        </p:nvPicPr>
        <p:blipFill>
          <a:blip r:embed="rId2"/>
          <a:stretch>
            <a:fillRect/>
          </a:stretch>
        </p:blipFill>
        <p:spPr>
          <a:xfrm>
            <a:off x="6072198" y="4572008"/>
            <a:ext cx="2428892" cy="1989944"/>
          </a:xfrm>
        </p:spPr>
      </p:pic>
      <p:sp>
        <p:nvSpPr>
          <p:cNvPr id="6" name="Footer Placeholder 5"/>
          <p:cNvSpPr>
            <a:spLocks noGrp="1"/>
          </p:cNvSpPr>
          <p:nvPr>
            <p:ph type="ftr" sz="quarter" idx="11"/>
          </p:nvPr>
        </p:nvSpPr>
        <p:spPr/>
        <p:txBody>
          <a:bodyPr/>
          <a:lstStyle/>
          <a:p>
            <a:r>
              <a:rPr lang="nn-NO" smtClean="0"/>
              <a:t>Guðlaug og Signý Lind</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bg1"/>
                </a:solidFill>
              </a:rPr>
              <a:t>Hass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is-IS" dirty="0" smtClean="0">
                <a:solidFill>
                  <a:schemeClr val="bg1"/>
                </a:solidFill>
              </a:rPr>
              <a:t>Er langalgengasta fíkniefnið á íslandi.</a:t>
            </a:r>
          </a:p>
          <a:p>
            <a:r>
              <a:rPr lang="is-IS" dirty="0" smtClean="0">
                <a:solidFill>
                  <a:schemeClr val="bg1"/>
                </a:solidFill>
              </a:rPr>
              <a:t>Áhrif: </a:t>
            </a:r>
          </a:p>
          <a:p>
            <a:pPr lvl="1"/>
            <a:r>
              <a:rPr lang="is-IS" dirty="0" smtClean="0">
                <a:solidFill>
                  <a:schemeClr val="bg1"/>
                </a:solidFill>
              </a:rPr>
              <a:t>sjónleiki, </a:t>
            </a:r>
          </a:p>
          <a:p>
            <a:pPr lvl="1"/>
            <a:r>
              <a:rPr lang="is-IS" dirty="0" smtClean="0">
                <a:solidFill>
                  <a:schemeClr val="bg1"/>
                </a:solidFill>
              </a:rPr>
              <a:t>leti,</a:t>
            </a:r>
          </a:p>
          <a:p>
            <a:pPr lvl="1"/>
            <a:r>
              <a:rPr lang="is-IS" dirty="0" smtClean="0">
                <a:solidFill>
                  <a:schemeClr val="bg1"/>
                </a:solidFill>
              </a:rPr>
              <a:t>kæruleysi,</a:t>
            </a:r>
          </a:p>
          <a:p>
            <a:pPr lvl="1"/>
            <a:r>
              <a:rPr lang="is-IS" dirty="0" smtClean="0">
                <a:solidFill>
                  <a:schemeClr val="bg1"/>
                </a:solidFill>
              </a:rPr>
              <a:t>tilfinningaleg og líkamleg deyfð.</a:t>
            </a:r>
          </a:p>
          <a:p>
            <a:pPr lvl="1"/>
            <a:r>
              <a:rPr lang="is-IS" dirty="0" smtClean="0">
                <a:solidFill>
                  <a:schemeClr val="bg1"/>
                </a:solidFill>
              </a:rPr>
              <a:t>Einangrun</a:t>
            </a:r>
          </a:p>
          <a:p>
            <a:pPr lvl="1"/>
            <a:r>
              <a:rPr lang="is-IS" dirty="0" smtClean="0">
                <a:solidFill>
                  <a:schemeClr val="bg1"/>
                </a:solidFill>
              </a:rPr>
              <a:t>Minni námshæfileikar</a:t>
            </a:r>
          </a:p>
          <a:p>
            <a:pPr>
              <a:buNone/>
            </a:pPr>
            <a:endParaRPr lang="is-IS" dirty="0" smtClean="0"/>
          </a:p>
        </p:txBody>
      </p:sp>
      <p:pic>
        <p:nvPicPr>
          <p:cNvPr id="10242" name="Picture 2" descr="http://images.jupiterimages.com/common/detail/54/48/22594854.jpg"/>
          <p:cNvPicPr>
            <a:picLocks noChangeAspect="1" noChangeArrowheads="1"/>
          </p:cNvPicPr>
          <p:nvPr/>
        </p:nvPicPr>
        <p:blipFill>
          <a:blip r:embed="rId3"/>
          <a:srcRect/>
          <a:stretch>
            <a:fillRect/>
          </a:stretch>
        </p:blipFill>
        <p:spPr bwMode="auto">
          <a:xfrm>
            <a:off x="6143636" y="3143248"/>
            <a:ext cx="2643206" cy="2643195"/>
          </a:xfrm>
          <a:prstGeom prst="rect">
            <a:avLst/>
          </a:prstGeom>
          <a:noFill/>
        </p:spPr>
      </p:pic>
      <p:sp>
        <p:nvSpPr>
          <p:cNvPr id="5" name="Footer Placeholder 4"/>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bg1"/>
                </a:solidFill>
              </a:rPr>
              <a:t>Kókaín og </a:t>
            </a:r>
            <a:r>
              <a:rPr lang="is-IS" dirty="0" err="1" smtClean="0">
                <a:solidFill>
                  <a:schemeClr val="bg1"/>
                </a:solidFill>
              </a:rPr>
              <a:t>amfetamin</a:t>
            </a:r>
            <a:endParaRPr lang="en-US" dirty="0">
              <a:solidFill>
                <a:schemeClr val="bg1"/>
              </a:solidFill>
            </a:endParaRPr>
          </a:p>
        </p:txBody>
      </p:sp>
      <p:sp>
        <p:nvSpPr>
          <p:cNvPr id="3" name="Content Placeholder 2"/>
          <p:cNvSpPr>
            <a:spLocks noGrp="1"/>
          </p:cNvSpPr>
          <p:nvPr>
            <p:ph idx="1"/>
          </p:nvPr>
        </p:nvSpPr>
        <p:spPr>
          <a:xfrm>
            <a:off x="457200" y="1285860"/>
            <a:ext cx="8229600" cy="4840303"/>
          </a:xfrm>
        </p:spPr>
        <p:txBody>
          <a:bodyPr>
            <a:normAutofit/>
          </a:bodyPr>
          <a:lstStyle/>
          <a:p>
            <a:r>
              <a:rPr lang="is-IS" sz="2400" dirty="0" smtClean="0">
                <a:solidFill>
                  <a:schemeClr val="bg1"/>
                </a:solidFill>
              </a:rPr>
              <a:t>Eru örvandi efni, ljóst dugt venjulega sofið upp í fyrstu efnin virka bæði á miðtaugakerfið og eru svipuð. </a:t>
            </a:r>
            <a:endParaRPr lang="en-US" sz="2400" dirty="0" smtClean="0">
              <a:solidFill>
                <a:schemeClr val="bg1"/>
              </a:solidFill>
            </a:endParaRPr>
          </a:p>
          <a:p>
            <a:r>
              <a:rPr lang="is-IS" sz="2400" dirty="0" smtClean="0">
                <a:solidFill>
                  <a:schemeClr val="bg1"/>
                </a:solidFill>
              </a:rPr>
              <a:t>Áhrif</a:t>
            </a:r>
          </a:p>
          <a:p>
            <a:r>
              <a:rPr lang="is-IS" sz="2400" dirty="0" smtClean="0">
                <a:solidFill>
                  <a:schemeClr val="bg1"/>
                </a:solidFill>
              </a:rPr>
              <a:t>Líkamsstarfsemi, hugsun og tilfinningar verða fyrir örvunaráhrifum. Miklar öfgar í framkomu og hegðun, í báðar áttir. Hreyfingar hraðar,vöðvar oft spenntir, augu uppglennt, augasteinar stórir, neitandinn erður ör, skapbráður missir matalyst og sefur ekki undir áhrifum. Magaverkir, vöðvabólga og ýmsir aðrir sjúkdómar fylgja neyslu</a:t>
            </a:r>
            <a:endParaRPr lang="en-US" sz="2400" dirty="0">
              <a:solidFill>
                <a:schemeClr val="bg1"/>
              </a:solidFill>
            </a:endParaRPr>
          </a:p>
        </p:txBody>
      </p:sp>
      <p:pic>
        <p:nvPicPr>
          <p:cNvPr id="8194" name="Picture 2" descr="http://www.ireland.com/newspaper/images/2007/0509/thumb/1178623501001_1.jpg"/>
          <p:cNvPicPr>
            <a:picLocks noChangeAspect="1" noChangeArrowheads="1"/>
          </p:cNvPicPr>
          <p:nvPr/>
        </p:nvPicPr>
        <p:blipFill>
          <a:blip r:embed="rId2"/>
          <a:srcRect/>
          <a:stretch>
            <a:fillRect/>
          </a:stretch>
        </p:blipFill>
        <p:spPr bwMode="auto">
          <a:xfrm>
            <a:off x="5786446" y="4786322"/>
            <a:ext cx="2714644" cy="1643074"/>
          </a:xfrm>
          <a:prstGeom prst="rect">
            <a:avLst/>
          </a:prstGeom>
          <a:noFill/>
        </p:spPr>
      </p:pic>
      <p:sp>
        <p:nvSpPr>
          <p:cNvPr id="5" name="Footer Placeholder 4"/>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bg1"/>
                </a:solidFill>
              </a:rPr>
              <a:t>Amfetamín og kókaín</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is-IS" dirty="0" smtClean="0">
                <a:solidFill>
                  <a:schemeClr val="bg1"/>
                </a:solidFill>
              </a:rPr>
              <a:t>Eftir neyslu i nokkra tíma fer5 að sjá mikið á útliti fólks, það horast, lítur sjúklega út, eldist hratt. Fer að bera á ranghugmyndum og geðveikiseinkennum fljótlega, </a:t>
            </a:r>
            <a:r>
              <a:rPr lang="is-IS" dirty="0" err="1" smtClean="0">
                <a:solidFill>
                  <a:schemeClr val="bg1"/>
                </a:solidFill>
              </a:rPr>
              <a:t>t.d</a:t>
            </a:r>
            <a:r>
              <a:rPr lang="is-IS" dirty="0" smtClean="0">
                <a:solidFill>
                  <a:schemeClr val="bg1"/>
                </a:solidFill>
              </a:rPr>
              <a:t> ofsóknaræði. Líkaminn byggir upp þol gegn efnum þannig að fólk þarf stærri skammta. Það leiðir oft til þess að </a:t>
            </a:r>
            <a:r>
              <a:rPr lang="is-IS" dirty="0" err="1" smtClean="0">
                <a:solidFill>
                  <a:schemeClr val="bg1"/>
                </a:solidFill>
              </a:rPr>
              <a:t>fo</a:t>
            </a:r>
            <a:r>
              <a:rPr lang="is-IS" dirty="0" smtClean="0">
                <a:solidFill>
                  <a:schemeClr val="bg1"/>
                </a:solidFill>
              </a:rPr>
              <a:t>´k fer að sprauta efninu í æð. </a:t>
            </a:r>
            <a:r>
              <a:rPr lang="is-IS" dirty="0" err="1" smtClean="0">
                <a:solidFill>
                  <a:schemeClr val="bg1"/>
                </a:solidFill>
              </a:rPr>
              <a:t>Amfetamin</a:t>
            </a:r>
            <a:r>
              <a:rPr lang="is-IS" dirty="0" smtClean="0">
                <a:solidFill>
                  <a:schemeClr val="bg1"/>
                </a:solidFill>
              </a:rPr>
              <a:t> og kókaín er oft neytt með áfengi. Efnin eru mjög dýr þannig að neyslan dregur venjulega slóð af öðrum afbrotum, svikum eða prettum á eftir sér</a:t>
            </a:r>
            <a:endParaRPr lang="en-US" dirty="0">
              <a:solidFill>
                <a:schemeClr val="bg1"/>
              </a:solidFill>
            </a:endParaRPr>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err="1" smtClean="0">
                <a:solidFill>
                  <a:schemeClr val="bg1"/>
                </a:solidFill>
              </a:rPr>
              <a:t>Heroin</a:t>
            </a:r>
            <a:endParaRPr lang="en-US" dirty="0">
              <a:solidFill>
                <a:schemeClr val="bg1"/>
              </a:solidFill>
            </a:endParaRPr>
          </a:p>
        </p:txBody>
      </p:sp>
      <p:sp>
        <p:nvSpPr>
          <p:cNvPr id="3" name="Content Placeholder 2"/>
          <p:cNvSpPr>
            <a:spLocks noGrp="1"/>
          </p:cNvSpPr>
          <p:nvPr>
            <p:ph idx="1"/>
          </p:nvPr>
        </p:nvSpPr>
        <p:spPr/>
        <p:txBody>
          <a:bodyPr>
            <a:normAutofit fontScale="70000" lnSpcReduction="20000"/>
          </a:bodyPr>
          <a:lstStyle/>
          <a:p>
            <a:r>
              <a:rPr lang="en-US" b="1" i="1" dirty="0" err="1" smtClean="0">
                <a:solidFill>
                  <a:schemeClr val="bg1"/>
                </a:solidFill>
              </a:rPr>
              <a:t>Heróín</a:t>
            </a:r>
            <a:r>
              <a:rPr lang="en-US" dirty="0" smtClean="0">
                <a:solidFill>
                  <a:schemeClr val="bg1"/>
                </a:solidFill>
              </a:rPr>
              <a:t> </a:t>
            </a:r>
            <a:r>
              <a:rPr lang="en-US" dirty="0" err="1" smtClean="0">
                <a:solidFill>
                  <a:schemeClr val="bg1"/>
                </a:solidFill>
              </a:rPr>
              <a:t>er</a:t>
            </a:r>
            <a:r>
              <a:rPr lang="en-US" dirty="0" smtClean="0">
                <a:solidFill>
                  <a:schemeClr val="bg1"/>
                </a:solidFill>
              </a:rPr>
              <a:t> </a:t>
            </a:r>
            <a:r>
              <a:rPr lang="en-US" dirty="0" err="1" smtClean="0">
                <a:solidFill>
                  <a:schemeClr val="bg1"/>
                </a:solidFill>
              </a:rPr>
              <a:t>ópíum</a:t>
            </a:r>
            <a:r>
              <a:rPr lang="en-US" dirty="0" smtClean="0">
                <a:solidFill>
                  <a:schemeClr val="bg1"/>
                </a:solidFill>
              </a:rPr>
              <a:t> </a:t>
            </a:r>
            <a:r>
              <a:rPr lang="en-US" dirty="0" err="1" smtClean="0">
                <a:solidFill>
                  <a:schemeClr val="bg1"/>
                </a:solidFill>
              </a:rPr>
              <a:t>efni</a:t>
            </a:r>
            <a:r>
              <a:rPr lang="en-US" dirty="0" smtClean="0">
                <a:solidFill>
                  <a:schemeClr val="bg1"/>
                </a:solidFill>
              </a:rPr>
              <a:t>, en </a:t>
            </a:r>
            <a:r>
              <a:rPr lang="en-US" dirty="0" err="1" smtClean="0">
                <a:solidFill>
                  <a:schemeClr val="bg1"/>
                </a:solidFill>
              </a:rPr>
              <a:t>þau</a:t>
            </a:r>
            <a:r>
              <a:rPr lang="en-US" dirty="0" smtClean="0">
                <a:solidFill>
                  <a:schemeClr val="bg1"/>
                </a:solidFill>
              </a:rPr>
              <a:t> </a:t>
            </a:r>
            <a:r>
              <a:rPr lang="en-US" dirty="0" err="1" smtClean="0">
                <a:solidFill>
                  <a:schemeClr val="bg1"/>
                </a:solidFill>
              </a:rPr>
              <a:t>efni</a:t>
            </a:r>
            <a:r>
              <a:rPr lang="en-US" dirty="0" smtClean="0">
                <a:solidFill>
                  <a:schemeClr val="bg1"/>
                </a:solidFill>
              </a:rPr>
              <a:t> </a:t>
            </a:r>
            <a:r>
              <a:rPr lang="en-US" dirty="0" err="1" smtClean="0">
                <a:solidFill>
                  <a:schemeClr val="bg1"/>
                </a:solidFill>
              </a:rPr>
              <a:t>eru</a:t>
            </a:r>
            <a:r>
              <a:rPr lang="en-US" dirty="0" smtClean="0">
                <a:solidFill>
                  <a:schemeClr val="bg1"/>
                </a:solidFill>
              </a:rPr>
              <a:t> </a:t>
            </a:r>
            <a:r>
              <a:rPr lang="en-US" dirty="0" err="1" smtClean="0">
                <a:solidFill>
                  <a:schemeClr val="bg1"/>
                </a:solidFill>
              </a:rPr>
              <a:t>unnin</a:t>
            </a:r>
            <a:r>
              <a:rPr lang="en-US" dirty="0" smtClean="0">
                <a:solidFill>
                  <a:schemeClr val="bg1"/>
                </a:solidFill>
              </a:rPr>
              <a:t> </a:t>
            </a:r>
            <a:r>
              <a:rPr lang="en-US" dirty="0" err="1" smtClean="0">
                <a:solidFill>
                  <a:schemeClr val="bg1"/>
                </a:solidFill>
              </a:rPr>
              <a:t>úr</a:t>
            </a:r>
            <a:r>
              <a:rPr lang="en-US" dirty="0" smtClean="0">
                <a:solidFill>
                  <a:schemeClr val="bg1"/>
                </a:solidFill>
              </a:rPr>
              <a:t> </a:t>
            </a:r>
            <a:r>
              <a:rPr lang="en-US" dirty="0" err="1" smtClean="0">
                <a:solidFill>
                  <a:schemeClr val="bg1"/>
                </a:solidFill>
              </a:rPr>
              <a:t>ópíumvalmúanum</a:t>
            </a:r>
            <a:r>
              <a:rPr lang="en-US" dirty="0" smtClean="0">
                <a:solidFill>
                  <a:schemeClr val="bg1"/>
                </a:solidFill>
              </a:rPr>
              <a:t>. . </a:t>
            </a:r>
          </a:p>
          <a:p>
            <a:r>
              <a:rPr lang="en-US" dirty="0" smtClean="0">
                <a:solidFill>
                  <a:schemeClr val="bg1"/>
                </a:solidFill>
              </a:rPr>
              <a:t> </a:t>
            </a:r>
            <a:r>
              <a:rPr lang="en-US" dirty="0" err="1" smtClean="0">
                <a:solidFill>
                  <a:schemeClr val="bg1"/>
                </a:solidFill>
              </a:rPr>
              <a:t>Ópíumefni</a:t>
            </a:r>
            <a:r>
              <a:rPr lang="en-US" dirty="0" smtClean="0">
                <a:solidFill>
                  <a:schemeClr val="bg1"/>
                </a:solidFill>
              </a:rPr>
              <a:t> </a:t>
            </a:r>
          </a:p>
          <a:p>
            <a:pPr lvl="1"/>
            <a:r>
              <a:rPr lang="en-US" dirty="0" smtClean="0">
                <a:solidFill>
                  <a:schemeClr val="bg1"/>
                </a:solidFill>
              </a:rPr>
              <a:t> </a:t>
            </a:r>
            <a:r>
              <a:rPr lang="en-US" dirty="0" err="1" smtClean="0">
                <a:solidFill>
                  <a:schemeClr val="bg1"/>
                </a:solidFill>
              </a:rPr>
              <a:t>Ínáttúrulegt</a:t>
            </a:r>
            <a:r>
              <a:rPr lang="en-US" dirty="0" smtClean="0">
                <a:solidFill>
                  <a:schemeClr val="bg1"/>
                </a:solidFill>
              </a:rPr>
              <a:t> </a:t>
            </a:r>
            <a:r>
              <a:rPr lang="en-US" dirty="0" err="1" smtClean="0">
                <a:solidFill>
                  <a:schemeClr val="bg1"/>
                </a:solidFill>
              </a:rPr>
              <a:t>ópíum</a:t>
            </a:r>
            <a:r>
              <a:rPr lang="en-US" dirty="0" smtClean="0">
                <a:solidFill>
                  <a:schemeClr val="bg1"/>
                </a:solidFill>
              </a:rPr>
              <a:t> </a:t>
            </a:r>
          </a:p>
          <a:p>
            <a:pPr lvl="1"/>
            <a:r>
              <a:rPr lang="en-US" dirty="0" err="1" smtClean="0">
                <a:solidFill>
                  <a:schemeClr val="bg1"/>
                </a:solidFill>
              </a:rPr>
              <a:t>morfín</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kódeín</a:t>
            </a:r>
            <a:r>
              <a:rPr lang="en-US" dirty="0" smtClean="0">
                <a:solidFill>
                  <a:schemeClr val="bg1"/>
                </a:solidFill>
              </a:rPr>
              <a:t>,</a:t>
            </a:r>
          </a:p>
          <a:p>
            <a:pPr lvl="1"/>
            <a:r>
              <a:rPr lang="en-US" dirty="0" err="1" smtClean="0">
                <a:solidFill>
                  <a:schemeClr val="bg1"/>
                </a:solidFill>
              </a:rPr>
              <a:t>heróín</a:t>
            </a:r>
            <a:r>
              <a:rPr lang="en-US" dirty="0" smtClean="0">
                <a:solidFill>
                  <a:schemeClr val="bg1"/>
                </a:solidFill>
              </a:rPr>
              <a:t>, </a:t>
            </a:r>
            <a:r>
              <a:rPr lang="en-US" dirty="0" err="1" smtClean="0">
                <a:solidFill>
                  <a:schemeClr val="bg1"/>
                </a:solidFill>
              </a:rPr>
              <a:t>sem</a:t>
            </a:r>
            <a:r>
              <a:rPr lang="en-US" dirty="0" smtClean="0">
                <a:solidFill>
                  <a:schemeClr val="bg1"/>
                </a:solidFill>
              </a:rPr>
              <a:t> </a:t>
            </a:r>
            <a:r>
              <a:rPr lang="en-US" dirty="0" err="1" smtClean="0">
                <a:solidFill>
                  <a:schemeClr val="bg1"/>
                </a:solidFill>
              </a:rPr>
              <a:t>er</a:t>
            </a:r>
            <a:r>
              <a:rPr lang="en-US" dirty="0" smtClean="0">
                <a:solidFill>
                  <a:schemeClr val="bg1"/>
                </a:solidFill>
              </a:rPr>
              <a:t> </a:t>
            </a:r>
            <a:r>
              <a:rPr lang="en-US" dirty="0" err="1" smtClean="0">
                <a:solidFill>
                  <a:schemeClr val="bg1"/>
                </a:solidFill>
              </a:rPr>
              <a:t>hálfkemískt</a:t>
            </a:r>
            <a:r>
              <a:rPr lang="en-US" dirty="0" smtClean="0">
                <a:solidFill>
                  <a:schemeClr val="bg1"/>
                </a:solidFill>
              </a:rPr>
              <a:t> </a:t>
            </a:r>
            <a:r>
              <a:rPr lang="en-US" dirty="0" err="1" smtClean="0">
                <a:solidFill>
                  <a:schemeClr val="bg1"/>
                </a:solidFill>
              </a:rPr>
              <a:t>ópíum</a:t>
            </a:r>
            <a:r>
              <a:rPr lang="en-US" dirty="0" smtClean="0">
                <a:solidFill>
                  <a:schemeClr val="bg1"/>
                </a:solidFill>
              </a:rPr>
              <a:t> </a:t>
            </a:r>
          </a:p>
          <a:p>
            <a:pPr lvl="1"/>
            <a:r>
              <a:rPr lang="en-US" dirty="0" err="1" smtClean="0">
                <a:solidFill>
                  <a:schemeClr val="bg1"/>
                </a:solidFill>
              </a:rPr>
              <a:t>kemíska</a:t>
            </a:r>
            <a:r>
              <a:rPr lang="en-US" dirty="0" smtClean="0">
                <a:solidFill>
                  <a:schemeClr val="bg1"/>
                </a:solidFill>
              </a:rPr>
              <a:t> </a:t>
            </a:r>
            <a:r>
              <a:rPr lang="en-US" dirty="0" err="1" smtClean="0">
                <a:solidFill>
                  <a:schemeClr val="bg1"/>
                </a:solidFill>
              </a:rPr>
              <a:t>ópíumið</a:t>
            </a:r>
            <a:r>
              <a:rPr lang="en-US" dirty="0" smtClean="0">
                <a:solidFill>
                  <a:schemeClr val="bg1"/>
                </a:solidFill>
              </a:rPr>
              <a:t>, </a:t>
            </a:r>
            <a:r>
              <a:rPr lang="en-US" dirty="0" err="1" smtClean="0">
                <a:solidFill>
                  <a:schemeClr val="bg1"/>
                </a:solidFill>
              </a:rPr>
              <a:t>petidín</a:t>
            </a:r>
            <a:r>
              <a:rPr lang="en-US" dirty="0" smtClean="0">
                <a:solidFill>
                  <a:schemeClr val="bg1"/>
                </a:solidFill>
              </a:rPr>
              <a:t>, </a:t>
            </a:r>
            <a:r>
              <a:rPr lang="en-US" dirty="0" err="1" smtClean="0">
                <a:solidFill>
                  <a:schemeClr val="bg1"/>
                </a:solidFill>
              </a:rPr>
              <a:t>metadon</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ketogan</a:t>
            </a:r>
            <a:r>
              <a:rPr lang="en-US" dirty="0" smtClean="0">
                <a:solidFill>
                  <a:schemeClr val="bg1"/>
                </a:solidFill>
              </a:rPr>
              <a:t>.  </a:t>
            </a:r>
          </a:p>
          <a:p>
            <a:pPr algn="r"/>
            <a:r>
              <a:rPr lang="en-US" i="1" dirty="0" err="1" smtClean="0">
                <a:solidFill>
                  <a:schemeClr val="bg1"/>
                </a:solidFill>
              </a:rPr>
              <a:t>Contalgin</a:t>
            </a:r>
            <a:r>
              <a:rPr lang="en-US" i="1" dirty="0" smtClean="0">
                <a:solidFill>
                  <a:schemeClr val="bg1"/>
                </a:solidFill>
              </a:rPr>
              <a:t> </a:t>
            </a:r>
            <a:r>
              <a:rPr lang="en-US" i="1" dirty="0" err="1" smtClean="0">
                <a:solidFill>
                  <a:schemeClr val="bg1"/>
                </a:solidFill>
              </a:rPr>
              <a:t>er</a:t>
            </a:r>
            <a:r>
              <a:rPr lang="en-US" i="1" dirty="0" smtClean="0">
                <a:solidFill>
                  <a:schemeClr val="bg1"/>
                </a:solidFill>
              </a:rPr>
              <a:t> </a:t>
            </a:r>
            <a:r>
              <a:rPr lang="en-US" b="1" i="1" dirty="0" err="1" smtClean="0">
                <a:solidFill>
                  <a:schemeClr val="bg1"/>
                </a:solidFill>
              </a:rPr>
              <a:t>morfín</a:t>
            </a:r>
            <a:r>
              <a:rPr lang="en-US" i="1" dirty="0" smtClean="0">
                <a:solidFill>
                  <a:schemeClr val="bg1"/>
                </a:solidFill>
              </a:rPr>
              <a:t>. </a:t>
            </a:r>
            <a:r>
              <a:rPr lang="en-US" i="1" dirty="0" err="1" smtClean="0">
                <a:solidFill>
                  <a:schemeClr val="bg1"/>
                </a:solidFill>
              </a:rPr>
              <a:t>Skylt</a:t>
            </a:r>
            <a:r>
              <a:rPr lang="en-US" i="1" dirty="0" smtClean="0">
                <a:solidFill>
                  <a:schemeClr val="bg1"/>
                </a:solidFill>
              </a:rPr>
              <a:t> </a:t>
            </a:r>
            <a:r>
              <a:rPr lang="en-US" i="1" dirty="0" err="1" smtClean="0">
                <a:solidFill>
                  <a:schemeClr val="bg1"/>
                </a:solidFill>
              </a:rPr>
              <a:t>heróíni.Það</a:t>
            </a:r>
            <a:r>
              <a:rPr lang="en-US" i="1" dirty="0" smtClean="0">
                <a:solidFill>
                  <a:schemeClr val="bg1"/>
                </a:solidFill>
              </a:rPr>
              <a:t> </a:t>
            </a:r>
            <a:r>
              <a:rPr lang="en-US" i="1" dirty="0" err="1" smtClean="0">
                <a:solidFill>
                  <a:schemeClr val="bg1"/>
                </a:solidFill>
              </a:rPr>
              <a:t>er</a:t>
            </a:r>
            <a:r>
              <a:rPr lang="en-US" i="1" dirty="0" smtClean="0">
                <a:solidFill>
                  <a:schemeClr val="bg1"/>
                </a:solidFill>
              </a:rPr>
              <a:t> </a:t>
            </a:r>
            <a:r>
              <a:rPr lang="en-US" i="1" dirty="0" err="1" smtClean="0">
                <a:solidFill>
                  <a:schemeClr val="bg1"/>
                </a:solidFill>
              </a:rPr>
              <a:t>ætlað</a:t>
            </a:r>
            <a:r>
              <a:rPr lang="en-US" i="1" dirty="0" smtClean="0">
                <a:solidFill>
                  <a:schemeClr val="bg1"/>
                </a:solidFill>
              </a:rPr>
              <a:t> </a:t>
            </a:r>
            <a:r>
              <a:rPr lang="en-US" i="1" dirty="0" err="1" smtClean="0">
                <a:solidFill>
                  <a:schemeClr val="bg1"/>
                </a:solidFill>
              </a:rPr>
              <a:t>krabbameinssjúkum</a:t>
            </a:r>
            <a:r>
              <a:rPr lang="en-US" i="1" dirty="0" smtClean="0">
                <a:solidFill>
                  <a:schemeClr val="bg1"/>
                </a:solidFill>
              </a:rPr>
              <a:t>.</a:t>
            </a:r>
          </a:p>
          <a:p>
            <a:pPr algn="r"/>
            <a:r>
              <a:rPr lang="en-US" i="1" dirty="0" err="1" smtClean="0">
                <a:solidFill>
                  <a:schemeClr val="bg1"/>
                </a:solidFill>
              </a:rPr>
              <a:t>Oftast</a:t>
            </a:r>
            <a:r>
              <a:rPr lang="en-US" i="1" dirty="0" smtClean="0">
                <a:solidFill>
                  <a:schemeClr val="bg1"/>
                </a:solidFill>
              </a:rPr>
              <a:t> </a:t>
            </a:r>
            <a:r>
              <a:rPr lang="en-US" i="1" dirty="0" err="1" smtClean="0">
                <a:solidFill>
                  <a:schemeClr val="bg1"/>
                </a:solidFill>
              </a:rPr>
              <a:t>fylgir</a:t>
            </a:r>
            <a:r>
              <a:rPr lang="en-US" i="1" dirty="0" smtClean="0">
                <a:solidFill>
                  <a:schemeClr val="bg1"/>
                </a:solidFill>
              </a:rPr>
              <a:t> </a:t>
            </a:r>
            <a:r>
              <a:rPr lang="en-US" i="1" dirty="0" err="1" smtClean="0">
                <a:solidFill>
                  <a:schemeClr val="bg1"/>
                </a:solidFill>
              </a:rPr>
              <a:t>heróínneyslan</a:t>
            </a:r>
            <a:r>
              <a:rPr lang="en-US" i="1" dirty="0" smtClean="0">
                <a:solidFill>
                  <a:schemeClr val="bg1"/>
                </a:solidFill>
              </a:rPr>
              <a:t> í </a:t>
            </a:r>
            <a:r>
              <a:rPr lang="en-US" i="1" dirty="0" err="1" smtClean="0">
                <a:solidFill>
                  <a:schemeClr val="bg1"/>
                </a:solidFill>
              </a:rPr>
              <a:t>kjölfar</a:t>
            </a:r>
            <a:r>
              <a:rPr lang="en-US" i="1" dirty="0" smtClean="0">
                <a:solidFill>
                  <a:schemeClr val="bg1"/>
                </a:solidFill>
              </a:rPr>
              <a:t> </a:t>
            </a:r>
            <a:r>
              <a:rPr lang="en-US" i="1" dirty="0" err="1" smtClean="0">
                <a:solidFill>
                  <a:schemeClr val="bg1"/>
                </a:solidFill>
              </a:rPr>
              <a:t>annarrar</a:t>
            </a:r>
            <a:r>
              <a:rPr lang="en-US" i="1" dirty="0" smtClean="0">
                <a:solidFill>
                  <a:schemeClr val="bg1"/>
                </a:solidFill>
              </a:rPr>
              <a:t> </a:t>
            </a:r>
            <a:r>
              <a:rPr lang="en-US" i="1" dirty="0" err="1" smtClean="0">
                <a:solidFill>
                  <a:schemeClr val="bg1"/>
                </a:solidFill>
              </a:rPr>
              <a:t>vímuefnaneyslu</a:t>
            </a:r>
            <a:r>
              <a:rPr lang="en-US" i="1" dirty="0" smtClean="0">
                <a:solidFill>
                  <a:schemeClr val="bg1"/>
                </a:solidFill>
              </a:rPr>
              <a:t>.  </a:t>
            </a:r>
            <a:r>
              <a:rPr lang="en-US" i="1" dirty="0" err="1" smtClean="0">
                <a:solidFill>
                  <a:schemeClr val="bg1"/>
                </a:solidFill>
              </a:rPr>
              <a:t>Líkaminn</a:t>
            </a:r>
            <a:r>
              <a:rPr lang="en-US" i="1" dirty="0" smtClean="0">
                <a:solidFill>
                  <a:schemeClr val="bg1"/>
                </a:solidFill>
              </a:rPr>
              <a:t> </a:t>
            </a:r>
            <a:r>
              <a:rPr lang="en-US" i="1" dirty="0" err="1" smtClean="0">
                <a:solidFill>
                  <a:schemeClr val="bg1"/>
                </a:solidFill>
              </a:rPr>
              <a:t>þolir</a:t>
            </a:r>
            <a:r>
              <a:rPr lang="en-US" i="1" dirty="0" smtClean="0">
                <a:solidFill>
                  <a:schemeClr val="bg1"/>
                </a:solidFill>
              </a:rPr>
              <a:t> </a:t>
            </a:r>
            <a:r>
              <a:rPr lang="en-US" i="1" dirty="0" err="1" smtClean="0">
                <a:solidFill>
                  <a:schemeClr val="bg1"/>
                </a:solidFill>
              </a:rPr>
              <a:t>aðeins</a:t>
            </a:r>
            <a:r>
              <a:rPr lang="en-US" i="1" dirty="0" smtClean="0">
                <a:solidFill>
                  <a:schemeClr val="bg1"/>
                </a:solidFill>
              </a:rPr>
              <a:t> </a:t>
            </a:r>
            <a:r>
              <a:rPr lang="en-US" i="1" dirty="0" err="1" smtClean="0">
                <a:solidFill>
                  <a:schemeClr val="bg1"/>
                </a:solidFill>
              </a:rPr>
              <a:t>smáskammta</a:t>
            </a:r>
            <a:r>
              <a:rPr lang="en-US" i="1" dirty="0" smtClean="0">
                <a:solidFill>
                  <a:schemeClr val="bg1"/>
                </a:solidFill>
              </a:rPr>
              <a:t>  </a:t>
            </a:r>
            <a:r>
              <a:rPr lang="en-US" i="1" dirty="0" err="1" smtClean="0">
                <a:solidFill>
                  <a:schemeClr val="bg1"/>
                </a:solidFill>
              </a:rPr>
              <a:t>af</a:t>
            </a:r>
            <a:r>
              <a:rPr lang="en-US" i="1" dirty="0" smtClean="0">
                <a:solidFill>
                  <a:schemeClr val="bg1"/>
                </a:solidFill>
              </a:rPr>
              <a:t> </a:t>
            </a:r>
            <a:r>
              <a:rPr lang="en-US" i="1" dirty="0" err="1" smtClean="0">
                <a:solidFill>
                  <a:schemeClr val="bg1"/>
                </a:solidFill>
              </a:rPr>
              <a:t>efninu</a:t>
            </a:r>
            <a:r>
              <a:rPr lang="en-US" i="1" dirty="0" smtClean="0">
                <a:solidFill>
                  <a:schemeClr val="bg1"/>
                </a:solidFill>
              </a:rPr>
              <a:t> en </a:t>
            </a:r>
            <a:r>
              <a:rPr lang="en-US" i="1" dirty="0" err="1" smtClean="0">
                <a:solidFill>
                  <a:schemeClr val="bg1"/>
                </a:solidFill>
              </a:rPr>
              <a:t>er</a:t>
            </a:r>
            <a:r>
              <a:rPr lang="en-US" i="1" dirty="0" smtClean="0">
                <a:solidFill>
                  <a:schemeClr val="bg1"/>
                </a:solidFill>
              </a:rPr>
              <a:t> </a:t>
            </a:r>
            <a:r>
              <a:rPr lang="en-US" i="1" dirty="0" err="1" smtClean="0">
                <a:solidFill>
                  <a:schemeClr val="bg1"/>
                </a:solidFill>
              </a:rPr>
              <a:t>fljótur</a:t>
            </a:r>
            <a:r>
              <a:rPr lang="en-US" i="1" dirty="0" smtClean="0">
                <a:solidFill>
                  <a:schemeClr val="bg1"/>
                </a:solidFill>
              </a:rPr>
              <a:t> </a:t>
            </a:r>
            <a:r>
              <a:rPr lang="en-US" i="1" dirty="0" err="1" smtClean="0">
                <a:solidFill>
                  <a:schemeClr val="bg1"/>
                </a:solidFill>
              </a:rPr>
              <a:t>að</a:t>
            </a:r>
            <a:r>
              <a:rPr lang="en-US" i="1" dirty="0" smtClean="0">
                <a:solidFill>
                  <a:schemeClr val="bg1"/>
                </a:solidFill>
              </a:rPr>
              <a:t> </a:t>
            </a:r>
            <a:r>
              <a:rPr lang="en-US" i="1" dirty="0" err="1" smtClean="0">
                <a:solidFill>
                  <a:schemeClr val="bg1"/>
                </a:solidFill>
              </a:rPr>
              <a:t>byggja</a:t>
            </a:r>
            <a:r>
              <a:rPr lang="en-US" i="1" dirty="0" smtClean="0">
                <a:solidFill>
                  <a:schemeClr val="bg1"/>
                </a:solidFill>
              </a:rPr>
              <a:t> </a:t>
            </a:r>
            <a:r>
              <a:rPr lang="en-US" i="1" dirty="0" err="1" smtClean="0">
                <a:solidFill>
                  <a:schemeClr val="bg1"/>
                </a:solidFill>
              </a:rPr>
              <a:t>upp</a:t>
            </a:r>
            <a:r>
              <a:rPr lang="en-US" i="1" dirty="0" smtClean="0">
                <a:solidFill>
                  <a:schemeClr val="bg1"/>
                </a:solidFill>
              </a:rPr>
              <a:t> </a:t>
            </a:r>
            <a:r>
              <a:rPr lang="en-US" i="1" dirty="0" err="1" smtClean="0">
                <a:solidFill>
                  <a:schemeClr val="bg1"/>
                </a:solidFill>
              </a:rPr>
              <a:t>þol</a:t>
            </a:r>
            <a:r>
              <a:rPr lang="en-US" i="1" dirty="0" smtClean="0">
                <a:solidFill>
                  <a:schemeClr val="bg1"/>
                </a:solidFill>
              </a:rPr>
              <a:t> </a:t>
            </a:r>
            <a:r>
              <a:rPr lang="en-US" i="1" dirty="0" err="1" smtClean="0">
                <a:solidFill>
                  <a:schemeClr val="bg1"/>
                </a:solidFill>
              </a:rPr>
              <a:t>og</a:t>
            </a:r>
            <a:r>
              <a:rPr lang="en-US" i="1" dirty="0" smtClean="0">
                <a:solidFill>
                  <a:schemeClr val="bg1"/>
                </a:solidFill>
              </a:rPr>
              <a:t> </a:t>
            </a:r>
            <a:r>
              <a:rPr lang="en-US" i="1" dirty="0" err="1" smtClean="0">
                <a:solidFill>
                  <a:schemeClr val="bg1"/>
                </a:solidFill>
              </a:rPr>
              <a:t>þarf</a:t>
            </a:r>
            <a:r>
              <a:rPr lang="en-US" i="1" dirty="0" smtClean="0">
                <a:solidFill>
                  <a:schemeClr val="bg1"/>
                </a:solidFill>
              </a:rPr>
              <a:t> </a:t>
            </a:r>
            <a:r>
              <a:rPr lang="en-US" i="1" dirty="0" err="1" smtClean="0">
                <a:solidFill>
                  <a:schemeClr val="bg1"/>
                </a:solidFill>
              </a:rPr>
              <a:t>því</a:t>
            </a:r>
            <a:r>
              <a:rPr lang="en-US" i="1" dirty="0" smtClean="0">
                <a:solidFill>
                  <a:schemeClr val="bg1"/>
                </a:solidFill>
              </a:rPr>
              <a:t> </a:t>
            </a:r>
            <a:r>
              <a:rPr lang="en-US" i="1" dirty="0" err="1" smtClean="0">
                <a:solidFill>
                  <a:schemeClr val="bg1"/>
                </a:solidFill>
              </a:rPr>
              <a:t>stöðugt</a:t>
            </a:r>
            <a:r>
              <a:rPr lang="en-US" i="1" dirty="0" smtClean="0">
                <a:solidFill>
                  <a:schemeClr val="bg1"/>
                </a:solidFill>
              </a:rPr>
              <a:t> </a:t>
            </a:r>
            <a:r>
              <a:rPr lang="en-US" i="1" dirty="0" err="1" smtClean="0">
                <a:solidFill>
                  <a:schemeClr val="bg1"/>
                </a:solidFill>
              </a:rPr>
              <a:t>stærri</a:t>
            </a:r>
            <a:r>
              <a:rPr lang="en-US" i="1" dirty="0" smtClean="0">
                <a:solidFill>
                  <a:schemeClr val="bg1"/>
                </a:solidFill>
              </a:rPr>
              <a:t> </a:t>
            </a:r>
            <a:r>
              <a:rPr lang="en-US" i="1" dirty="0" err="1" smtClean="0">
                <a:solidFill>
                  <a:schemeClr val="bg1"/>
                </a:solidFill>
              </a:rPr>
              <a:t>og</a:t>
            </a:r>
            <a:r>
              <a:rPr lang="en-US" i="1" dirty="0" smtClean="0">
                <a:solidFill>
                  <a:schemeClr val="bg1"/>
                </a:solidFill>
              </a:rPr>
              <a:t> </a:t>
            </a:r>
            <a:r>
              <a:rPr lang="en-US" i="1" dirty="0" err="1" smtClean="0">
                <a:solidFill>
                  <a:schemeClr val="bg1"/>
                </a:solidFill>
              </a:rPr>
              <a:t>stærri</a:t>
            </a:r>
            <a:r>
              <a:rPr lang="en-US" i="1" dirty="0" smtClean="0">
                <a:solidFill>
                  <a:schemeClr val="bg1"/>
                </a:solidFill>
              </a:rPr>
              <a:t> </a:t>
            </a:r>
            <a:r>
              <a:rPr lang="en-US" i="1" dirty="0" err="1" smtClean="0">
                <a:solidFill>
                  <a:schemeClr val="bg1"/>
                </a:solidFill>
              </a:rPr>
              <a:t>skammta</a:t>
            </a:r>
            <a:r>
              <a:rPr lang="en-US" i="1" dirty="0" smtClean="0">
                <a:solidFill>
                  <a:schemeClr val="bg1"/>
                </a:solidFill>
              </a:rPr>
              <a:t> </a:t>
            </a:r>
            <a:r>
              <a:rPr lang="en-US" i="1" dirty="0" err="1" smtClean="0">
                <a:solidFill>
                  <a:schemeClr val="bg1"/>
                </a:solidFill>
              </a:rPr>
              <a:t>og</a:t>
            </a:r>
            <a:r>
              <a:rPr lang="en-US" i="1" dirty="0" smtClean="0">
                <a:solidFill>
                  <a:schemeClr val="bg1"/>
                </a:solidFill>
              </a:rPr>
              <a:t> </a:t>
            </a:r>
            <a:r>
              <a:rPr lang="en-US" i="1" dirty="0" err="1" smtClean="0">
                <a:solidFill>
                  <a:schemeClr val="bg1"/>
                </a:solidFill>
              </a:rPr>
              <a:t>því</a:t>
            </a:r>
            <a:r>
              <a:rPr lang="en-US" i="1" dirty="0" smtClean="0">
                <a:solidFill>
                  <a:schemeClr val="bg1"/>
                </a:solidFill>
              </a:rPr>
              <a:t> </a:t>
            </a:r>
            <a:r>
              <a:rPr lang="en-US" i="1" dirty="0" err="1" smtClean="0">
                <a:solidFill>
                  <a:schemeClr val="bg1"/>
                </a:solidFill>
              </a:rPr>
              <a:t>verða</a:t>
            </a:r>
            <a:r>
              <a:rPr lang="en-US" i="1" dirty="0" smtClean="0">
                <a:solidFill>
                  <a:schemeClr val="bg1"/>
                </a:solidFill>
              </a:rPr>
              <a:t> </a:t>
            </a:r>
            <a:r>
              <a:rPr lang="en-US" i="1" dirty="0" err="1" smtClean="0">
                <a:solidFill>
                  <a:schemeClr val="bg1"/>
                </a:solidFill>
              </a:rPr>
              <a:t>neytendur</a:t>
            </a:r>
            <a:r>
              <a:rPr lang="en-US" i="1" dirty="0" smtClean="0">
                <a:solidFill>
                  <a:schemeClr val="bg1"/>
                </a:solidFill>
              </a:rPr>
              <a:t> </a:t>
            </a:r>
            <a:r>
              <a:rPr lang="en-US" i="1" dirty="0" err="1" smtClean="0">
                <a:solidFill>
                  <a:schemeClr val="bg1"/>
                </a:solidFill>
              </a:rPr>
              <a:t>mjög</a:t>
            </a:r>
            <a:r>
              <a:rPr lang="en-US" i="1" dirty="0" smtClean="0">
                <a:solidFill>
                  <a:schemeClr val="bg1"/>
                </a:solidFill>
              </a:rPr>
              <a:t> </a:t>
            </a:r>
            <a:r>
              <a:rPr lang="en-US" i="1" dirty="0" err="1" smtClean="0">
                <a:solidFill>
                  <a:schemeClr val="bg1"/>
                </a:solidFill>
              </a:rPr>
              <a:t>fljótt</a:t>
            </a:r>
            <a:r>
              <a:rPr lang="en-US" i="1" dirty="0" smtClean="0">
                <a:solidFill>
                  <a:schemeClr val="bg1"/>
                </a:solidFill>
              </a:rPr>
              <a:t> </a:t>
            </a:r>
            <a:r>
              <a:rPr lang="en-US" i="1" dirty="0" err="1" smtClean="0">
                <a:solidFill>
                  <a:schemeClr val="bg1"/>
                </a:solidFill>
              </a:rPr>
              <a:t>háðir</a:t>
            </a:r>
            <a:r>
              <a:rPr lang="en-US" i="1" dirty="0" smtClean="0">
                <a:solidFill>
                  <a:schemeClr val="bg1"/>
                </a:solidFill>
              </a:rPr>
              <a:t> </a:t>
            </a:r>
            <a:r>
              <a:rPr lang="en-US" i="1" dirty="0" err="1" smtClean="0">
                <a:solidFill>
                  <a:schemeClr val="bg1"/>
                </a:solidFill>
              </a:rPr>
              <a:t>heróíni</a:t>
            </a:r>
            <a:r>
              <a:rPr lang="en-US" i="1" dirty="0" smtClean="0">
                <a:solidFill>
                  <a:schemeClr val="bg1"/>
                </a:solidFill>
              </a:rPr>
              <a:t> </a:t>
            </a:r>
            <a:r>
              <a:rPr lang="en-US" i="1" dirty="0" err="1" smtClean="0">
                <a:solidFill>
                  <a:schemeClr val="bg1"/>
                </a:solidFill>
              </a:rPr>
              <a:t>bæði</a:t>
            </a:r>
            <a:r>
              <a:rPr lang="en-US" i="1" dirty="0" smtClean="0">
                <a:solidFill>
                  <a:schemeClr val="bg1"/>
                </a:solidFill>
              </a:rPr>
              <a:t> </a:t>
            </a:r>
            <a:r>
              <a:rPr lang="en-US" i="1" dirty="0" err="1" smtClean="0">
                <a:solidFill>
                  <a:schemeClr val="bg1"/>
                </a:solidFill>
              </a:rPr>
              <a:t>líkamlega</a:t>
            </a:r>
            <a:r>
              <a:rPr lang="en-US" i="1" dirty="0" smtClean="0">
                <a:solidFill>
                  <a:schemeClr val="bg1"/>
                </a:solidFill>
              </a:rPr>
              <a:t> </a:t>
            </a:r>
            <a:r>
              <a:rPr lang="en-US" i="1" dirty="0" err="1" smtClean="0">
                <a:solidFill>
                  <a:schemeClr val="bg1"/>
                </a:solidFill>
              </a:rPr>
              <a:t>og</a:t>
            </a:r>
            <a:r>
              <a:rPr lang="en-US" i="1" dirty="0" smtClean="0">
                <a:solidFill>
                  <a:schemeClr val="bg1"/>
                </a:solidFill>
              </a:rPr>
              <a:t> </a:t>
            </a:r>
            <a:r>
              <a:rPr lang="en-US" i="1" dirty="0" err="1" smtClean="0">
                <a:solidFill>
                  <a:schemeClr val="bg1"/>
                </a:solidFill>
              </a:rPr>
              <a:t>andlega</a:t>
            </a:r>
            <a:r>
              <a:rPr lang="en-US" i="1" dirty="0" smtClean="0">
                <a:solidFill>
                  <a:schemeClr val="bg1"/>
                </a:solidFill>
              </a:rPr>
              <a:t>.  Of </a:t>
            </a:r>
            <a:r>
              <a:rPr lang="en-US" i="1" dirty="0" err="1" smtClean="0">
                <a:solidFill>
                  <a:schemeClr val="bg1"/>
                </a:solidFill>
              </a:rPr>
              <a:t>stór</a:t>
            </a:r>
            <a:r>
              <a:rPr lang="en-US" i="1" dirty="0" smtClean="0">
                <a:solidFill>
                  <a:schemeClr val="bg1"/>
                </a:solidFill>
              </a:rPr>
              <a:t> </a:t>
            </a:r>
            <a:r>
              <a:rPr lang="en-US" i="1" dirty="0" err="1" smtClean="0">
                <a:solidFill>
                  <a:schemeClr val="bg1"/>
                </a:solidFill>
              </a:rPr>
              <a:t>skammtur</a:t>
            </a:r>
            <a:r>
              <a:rPr lang="en-US" i="1" dirty="0" smtClean="0">
                <a:solidFill>
                  <a:schemeClr val="bg1"/>
                </a:solidFill>
              </a:rPr>
              <a:t> </a:t>
            </a:r>
            <a:r>
              <a:rPr lang="en-US" i="1" dirty="0" err="1" smtClean="0">
                <a:solidFill>
                  <a:schemeClr val="bg1"/>
                </a:solidFill>
              </a:rPr>
              <a:t>lamar</a:t>
            </a:r>
            <a:r>
              <a:rPr lang="en-US" i="1" dirty="0" smtClean="0">
                <a:solidFill>
                  <a:schemeClr val="bg1"/>
                </a:solidFill>
              </a:rPr>
              <a:t> </a:t>
            </a:r>
            <a:r>
              <a:rPr lang="en-US" i="1" dirty="0" err="1" smtClean="0">
                <a:solidFill>
                  <a:schemeClr val="bg1"/>
                </a:solidFill>
              </a:rPr>
              <a:t>öndunarfærin</a:t>
            </a:r>
            <a:r>
              <a:rPr lang="en-US" i="1" dirty="0" smtClean="0">
                <a:solidFill>
                  <a:schemeClr val="bg1"/>
                </a:solidFill>
              </a:rPr>
              <a:t> </a:t>
            </a:r>
            <a:r>
              <a:rPr lang="en-US" i="1" dirty="0" err="1" smtClean="0">
                <a:solidFill>
                  <a:schemeClr val="bg1"/>
                </a:solidFill>
              </a:rPr>
              <a:t>og</a:t>
            </a:r>
            <a:r>
              <a:rPr lang="en-US" i="1" dirty="0" smtClean="0">
                <a:solidFill>
                  <a:schemeClr val="bg1"/>
                </a:solidFill>
              </a:rPr>
              <a:t> </a:t>
            </a:r>
            <a:r>
              <a:rPr lang="en-US" i="1" dirty="0" err="1" smtClean="0">
                <a:solidFill>
                  <a:schemeClr val="bg1"/>
                </a:solidFill>
              </a:rPr>
              <a:t>er</a:t>
            </a:r>
            <a:r>
              <a:rPr lang="en-US" i="1" dirty="0" smtClean="0">
                <a:solidFill>
                  <a:schemeClr val="bg1"/>
                </a:solidFill>
              </a:rPr>
              <a:t> </a:t>
            </a:r>
            <a:r>
              <a:rPr lang="en-US" i="1" dirty="0" err="1" smtClean="0">
                <a:solidFill>
                  <a:schemeClr val="bg1"/>
                </a:solidFill>
              </a:rPr>
              <a:t>því</a:t>
            </a:r>
            <a:r>
              <a:rPr lang="en-US" i="1" dirty="0" smtClean="0">
                <a:solidFill>
                  <a:schemeClr val="bg1"/>
                </a:solidFill>
              </a:rPr>
              <a:t> </a:t>
            </a:r>
            <a:r>
              <a:rPr lang="en-US" i="1" dirty="0" err="1" smtClean="0">
                <a:solidFill>
                  <a:schemeClr val="bg1"/>
                </a:solidFill>
              </a:rPr>
              <a:t>banvænn</a:t>
            </a:r>
            <a:r>
              <a:rPr lang="en-US" i="1" dirty="0" smtClean="0">
                <a:solidFill>
                  <a:schemeClr val="bg1"/>
                </a:solidFill>
              </a:rPr>
              <a:t>.</a:t>
            </a:r>
            <a:endParaRPr lang="en-US" i="1" dirty="0">
              <a:solidFill>
                <a:schemeClr val="bg1"/>
              </a:solidFill>
            </a:endParaRPr>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bg1"/>
                </a:solidFill>
              </a:rPr>
              <a:t>LSD</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r>
              <a:rPr lang="en-US" dirty="0" err="1" smtClean="0">
                <a:solidFill>
                  <a:schemeClr val="bg1"/>
                </a:solidFill>
              </a:rPr>
              <a:t>Er</a:t>
            </a:r>
            <a:r>
              <a:rPr lang="en-US" dirty="0" smtClean="0">
                <a:solidFill>
                  <a:schemeClr val="bg1"/>
                </a:solidFill>
              </a:rPr>
              <a:t> </a:t>
            </a:r>
            <a:r>
              <a:rPr lang="en-US" dirty="0" err="1" smtClean="0">
                <a:solidFill>
                  <a:schemeClr val="bg1"/>
                </a:solidFill>
              </a:rPr>
              <a:t>oftast</a:t>
            </a:r>
            <a:r>
              <a:rPr lang="en-US" dirty="0" smtClean="0">
                <a:solidFill>
                  <a:schemeClr val="bg1"/>
                </a:solidFill>
              </a:rPr>
              <a:t> í </a:t>
            </a:r>
            <a:r>
              <a:rPr lang="en-US" dirty="0" err="1" smtClean="0">
                <a:solidFill>
                  <a:schemeClr val="bg1"/>
                </a:solidFill>
              </a:rPr>
              <a:t>formi</a:t>
            </a:r>
            <a:r>
              <a:rPr lang="en-US" dirty="0" smtClean="0">
                <a:solidFill>
                  <a:schemeClr val="bg1"/>
                </a:solidFill>
              </a:rPr>
              <a:t> </a:t>
            </a:r>
            <a:r>
              <a:rPr lang="en-US" dirty="0" err="1" smtClean="0">
                <a:solidFill>
                  <a:schemeClr val="bg1"/>
                </a:solidFill>
              </a:rPr>
              <a:t>vökva</a:t>
            </a:r>
            <a:r>
              <a:rPr lang="en-US" dirty="0" smtClean="0">
                <a:solidFill>
                  <a:schemeClr val="bg1"/>
                </a:solidFill>
              </a:rPr>
              <a:t> </a:t>
            </a:r>
            <a:r>
              <a:rPr lang="en-US" dirty="0" err="1" smtClean="0">
                <a:solidFill>
                  <a:schemeClr val="bg1"/>
                </a:solidFill>
              </a:rPr>
              <a:t>sem</a:t>
            </a:r>
            <a:r>
              <a:rPr lang="en-US" dirty="0" smtClean="0">
                <a:solidFill>
                  <a:schemeClr val="bg1"/>
                </a:solidFill>
              </a:rPr>
              <a:t> </a:t>
            </a:r>
            <a:r>
              <a:rPr lang="en-US" dirty="0" err="1" smtClean="0">
                <a:solidFill>
                  <a:schemeClr val="bg1"/>
                </a:solidFill>
              </a:rPr>
              <a:t>hefur</a:t>
            </a:r>
            <a:r>
              <a:rPr lang="en-US" dirty="0" smtClean="0">
                <a:solidFill>
                  <a:schemeClr val="bg1"/>
                </a:solidFill>
              </a:rPr>
              <a:t> </a:t>
            </a:r>
            <a:r>
              <a:rPr lang="en-US" dirty="0" err="1" smtClean="0">
                <a:solidFill>
                  <a:schemeClr val="bg1"/>
                </a:solidFill>
              </a:rPr>
              <a:t>verið</a:t>
            </a:r>
            <a:r>
              <a:rPr lang="en-US" dirty="0" smtClean="0">
                <a:solidFill>
                  <a:schemeClr val="bg1"/>
                </a:solidFill>
              </a:rPr>
              <a:t> </a:t>
            </a:r>
            <a:r>
              <a:rPr lang="en-US" dirty="0" err="1" smtClean="0">
                <a:solidFill>
                  <a:schemeClr val="bg1"/>
                </a:solidFill>
              </a:rPr>
              <a:t>látinn</a:t>
            </a:r>
            <a:r>
              <a:rPr lang="en-US" dirty="0" smtClean="0">
                <a:solidFill>
                  <a:schemeClr val="bg1"/>
                </a:solidFill>
              </a:rPr>
              <a:t> </a:t>
            </a:r>
            <a:r>
              <a:rPr lang="en-US" dirty="0" err="1" smtClean="0">
                <a:solidFill>
                  <a:schemeClr val="bg1"/>
                </a:solidFill>
              </a:rPr>
              <a:t>sýast</a:t>
            </a:r>
            <a:r>
              <a:rPr lang="en-US" dirty="0" smtClean="0">
                <a:solidFill>
                  <a:schemeClr val="bg1"/>
                </a:solidFill>
              </a:rPr>
              <a:t> í </a:t>
            </a:r>
            <a:r>
              <a:rPr lang="en-US" dirty="0" err="1" smtClean="0">
                <a:solidFill>
                  <a:schemeClr val="bg1"/>
                </a:solidFill>
              </a:rPr>
              <a:t>pappírsarkir</a:t>
            </a:r>
            <a:r>
              <a:rPr lang="en-US" dirty="0" smtClean="0">
                <a:solidFill>
                  <a:schemeClr val="bg1"/>
                </a:solidFill>
              </a:rPr>
              <a:t> </a:t>
            </a:r>
            <a:r>
              <a:rPr lang="en-US" dirty="0" err="1" smtClean="0">
                <a:solidFill>
                  <a:schemeClr val="bg1"/>
                </a:solidFill>
              </a:rPr>
              <a:t>með</a:t>
            </a:r>
            <a:r>
              <a:rPr lang="en-US" dirty="0" smtClean="0">
                <a:solidFill>
                  <a:schemeClr val="bg1"/>
                </a:solidFill>
              </a:rPr>
              <a:t> </a:t>
            </a:r>
            <a:r>
              <a:rPr lang="en-US" dirty="0" err="1" smtClean="0">
                <a:solidFill>
                  <a:schemeClr val="bg1"/>
                </a:solidFill>
              </a:rPr>
              <a:t>mörgun</a:t>
            </a:r>
            <a:r>
              <a:rPr lang="en-US" dirty="0" smtClean="0">
                <a:solidFill>
                  <a:schemeClr val="bg1"/>
                </a:solidFill>
              </a:rPr>
              <a:t> </a:t>
            </a:r>
            <a:r>
              <a:rPr lang="en-US" dirty="0" err="1" smtClean="0">
                <a:solidFill>
                  <a:schemeClr val="bg1"/>
                </a:solidFill>
              </a:rPr>
              <a:t>litlum</a:t>
            </a:r>
            <a:r>
              <a:rPr lang="en-US" dirty="0" smtClean="0">
                <a:solidFill>
                  <a:schemeClr val="bg1"/>
                </a:solidFill>
              </a:rPr>
              <a:t> </a:t>
            </a:r>
            <a:r>
              <a:rPr lang="en-US" dirty="0" err="1" smtClean="0">
                <a:solidFill>
                  <a:schemeClr val="bg1"/>
                </a:solidFill>
              </a:rPr>
              <a:t>myndum</a:t>
            </a:r>
            <a:r>
              <a:rPr lang="en-US" dirty="0" smtClean="0">
                <a:solidFill>
                  <a:schemeClr val="bg1"/>
                </a:solidFill>
              </a:rPr>
              <a:t> á. </a:t>
            </a:r>
            <a:r>
              <a:rPr lang="en-US" dirty="0" err="1" smtClean="0">
                <a:solidFill>
                  <a:schemeClr val="bg1"/>
                </a:solidFill>
              </a:rPr>
              <a:t>Áhrifin</a:t>
            </a:r>
            <a:r>
              <a:rPr lang="en-US" dirty="0" smtClean="0">
                <a:solidFill>
                  <a:schemeClr val="bg1"/>
                </a:solidFill>
              </a:rPr>
              <a:t> </a:t>
            </a:r>
            <a:r>
              <a:rPr lang="en-US" dirty="0" err="1" smtClean="0">
                <a:solidFill>
                  <a:schemeClr val="bg1"/>
                </a:solidFill>
              </a:rPr>
              <a:t>eru</a:t>
            </a:r>
            <a:r>
              <a:rPr lang="en-US" dirty="0" smtClean="0">
                <a:solidFill>
                  <a:schemeClr val="bg1"/>
                </a:solidFill>
              </a:rPr>
              <a:t> </a:t>
            </a:r>
            <a:r>
              <a:rPr lang="en-US" dirty="0" err="1" smtClean="0">
                <a:solidFill>
                  <a:schemeClr val="bg1"/>
                </a:solidFill>
              </a:rPr>
              <a:t>fyrst</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fremst</a:t>
            </a:r>
            <a:r>
              <a:rPr lang="en-US" dirty="0" smtClean="0">
                <a:solidFill>
                  <a:schemeClr val="bg1"/>
                </a:solidFill>
              </a:rPr>
              <a:t> </a:t>
            </a:r>
            <a:r>
              <a:rPr lang="en-US" dirty="0" err="1" smtClean="0">
                <a:solidFill>
                  <a:schemeClr val="bg1"/>
                </a:solidFill>
              </a:rPr>
              <a:t>ofskynjanir</a:t>
            </a:r>
            <a:r>
              <a:rPr lang="en-US" dirty="0" smtClean="0">
                <a:solidFill>
                  <a:schemeClr val="bg1"/>
                </a:solidFill>
              </a:rPr>
              <a:t>, </a:t>
            </a:r>
            <a:r>
              <a:rPr lang="en-US" dirty="0" err="1" smtClean="0">
                <a:solidFill>
                  <a:schemeClr val="bg1"/>
                </a:solidFill>
              </a:rPr>
              <a:t>ofheyrnir</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ofsýnir</a:t>
            </a:r>
            <a:r>
              <a:rPr lang="en-US" dirty="0" smtClean="0">
                <a:solidFill>
                  <a:schemeClr val="bg1"/>
                </a:solidFill>
              </a:rPr>
              <a:t>. </a:t>
            </a:r>
          </a:p>
          <a:p>
            <a:r>
              <a:rPr lang="en-US" dirty="0" err="1" smtClean="0">
                <a:solidFill>
                  <a:schemeClr val="bg1"/>
                </a:solidFill>
              </a:rPr>
              <a:t>Efnið</a:t>
            </a:r>
            <a:r>
              <a:rPr lang="en-US" dirty="0" smtClean="0">
                <a:solidFill>
                  <a:schemeClr val="bg1"/>
                </a:solidFill>
              </a:rPr>
              <a:t> </a:t>
            </a:r>
            <a:r>
              <a:rPr lang="en-US" dirty="0" err="1" smtClean="0">
                <a:solidFill>
                  <a:schemeClr val="bg1"/>
                </a:solidFill>
              </a:rPr>
              <a:t>blekkir</a:t>
            </a:r>
            <a:r>
              <a:rPr lang="en-US" dirty="0" smtClean="0">
                <a:solidFill>
                  <a:schemeClr val="bg1"/>
                </a:solidFill>
              </a:rPr>
              <a:t> </a:t>
            </a:r>
            <a:r>
              <a:rPr lang="en-US" dirty="0" err="1" smtClean="0">
                <a:solidFill>
                  <a:schemeClr val="bg1"/>
                </a:solidFill>
              </a:rPr>
              <a:t>öll</a:t>
            </a:r>
            <a:r>
              <a:rPr lang="en-US" dirty="0" smtClean="0">
                <a:solidFill>
                  <a:schemeClr val="bg1"/>
                </a:solidFill>
              </a:rPr>
              <a:t> </a:t>
            </a:r>
            <a:r>
              <a:rPr lang="en-US" dirty="0" err="1" smtClean="0">
                <a:solidFill>
                  <a:schemeClr val="bg1"/>
                </a:solidFill>
              </a:rPr>
              <a:t>skynfæri</a:t>
            </a:r>
            <a:r>
              <a:rPr lang="en-US" dirty="0" smtClean="0">
                <a:solidFill>
                  <a:schemeClr val="bg1"/>
                </a:solidFill>
              </a:rPr>
              <a:t>, </a:t>
            </a:r>
            <a:r>
              <a:rPr lang="en-US" dirty="0" err="1" smtClean="0">
                <a:solidFill>
                  <a:schemeClr val="bg1"/>
                </a:solidFill>
              </a:rPr>
              <a:t>tilfinningar</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hugsun</a:t>
            </a:r>
            <a:r>
              <a:rPr lang="en-US" dirty="0" smtClean="0">
                <a:solidFill>
                  <a:schemeClr val="bg1"/>
                </a:solidFill>
              </a:rPr>
              <a:t>. </a:t>
            </a:r>
            <a:r>
              <a:rPr lang="en-US" dirty="0" err="1" smtClean="0">
                <a:solidFill>
                  <a:schemeClr val="bg1"/>
                </a:solidFill>
              </a:rPr>
              <a:t>Alvarleg</a:t>
            </a:r>
            <a:r>
              <a:rPr lang="en-US" dirty="0" smtClean="0">
                <a:solidFill>
                  <a:schemeClr val="bg1"/>
                </a:solidFill>
              </a:rPr>
              <a:t> </a:t>
            </a:r>
            <a:r>
              <a:rPr lang="en-US" dirty="0" err="1" smtClean="0">
                <a:solidFill>
                  <a:schemeClr val="bg1"/>
                </a:solidFill>
              </a:rPr>
              <a:t>geðveiki</a:t>
            </a:r>
            <a:r>
              <a:rPr lang="en-US" dirty="0" smtClean="0">
                <a:solidFill>
                  <a:schemeClr val="bg1"/>
                </a:solidFill>
              </a:rPr>
              <a:t> </a:t>
            </a:r>
            <a:r>
              <a:rPr lang="en-US" dirty="0" err="1" smtClean="0">
                <a:solidFill>
                  <a:schemeClr val="bg1"/>
                </a:solidFill>
              </a:rPr>
              <a:t>seinkenni</a:t>
            </a:r>
            <a:r>
              <a:rPr lang="en-US" dirty="0" smtClean="0">
                <a:solidFill>
                  <a:schemeClr val="bg1"/>
                </a:solidFill>
              </a:rPr>
              <a:t> </a:t>
            </a:r>
            <a:r>
              <a:rPr lang="en-US" dirty="0" err="1" smtClean="0">
                <a:solidFill>
                  <a:schemeClr val="bg1"/>
                </a:solidFill>
              </a:rPr>
              <a:t>skammt</a:t>
            </a:r>
            <a:r>
              <a:rPr lang="en-US" dirty="0" smtClean="0">
                <a:solidFill>
                  <a:schemeClr val="bg1"/>
                </a:solidFill>
              </a:rPr>
              <a:t> </a:t>
            </a:r>
            <a:r>
              <a:rPr lang="en-US" dirty="0" err="1" smtClean="0">
                <a:solidFill>
                  <a:schemeClr val="bg1"/>
                </a:solidFill>
              </a:rPr>
              <a:t>undan</a:t>
            </a:r>
            <a:r>
              <a:rPr lang="en-US" dirty="0" smtClean="0">
                <a:solidFill>
                  <a:schemeClr val="bg1"/>
                </a:solidFill>
              </a:rPr>
              <a:t>. </a:t>
            </a:r>
            <a:r>
              <a:rPr lang="en-US" dirty="0" err="1" smtClean="0">
                <a:solidFill>
                  <a:schemeClr val="bg1"/>
                </a:solidFill>
              </a:rPr>
              <a:t>Einstaklingur</a:t>
            </a:r>
            <a:r>
              <a:rPr lang="en-US" dirty="0" smtClean="0">
                <a:solidFill>
                  <a:schemeClr val="bg1"/>
                </a:solidFill>
              </a:rPr>
              <a:t> </a:t>
            </a:r>
            <a:r>
              <a:rPr lang="en-US" dirty="0" err="1" smtClean="0">
                <a:solidFill>
                  <a:schemeClr val="bg1"/>
                </a:solidFill>
              </a:rPr>
              <a:t>undir</a:t>
            </a:r>
            <a:r>
              <a:rPr lang="en-US" dirty="0" smtClean="0">
                <a:solidFill>
                  <a:schemeClr val="bg1"/>
                </a:solidFill>
              </a:rPr>
              <a:t> </a:t>
            </a:r>
            <a:r>
              <a:rPr lang="en-US" dirty="0" err="1" smtClean="0">
                <a:solidFill>
                  <a:schemeClr val="bg1"/>
                </a:solidFill>
              </a:rPr>
              <a:t>áhrifum</a:t>
            </a:r>
            <a:r>
              <a:rPr lang="en-US" dirty="0" smtClean="0">
                <a:solidFill>
                  <a:schemeClr val="bg1"/>
                </a:solidFill>
              </a:rPr>
              <a:t> </a:t>
            </a:r>
            <a:r>
              <a:rPr lang="en-US" dirty="0" err="1" smtClean="0">
                <a:solidFill>
                  <a:schemeClr val="bg1"/>
                </a:solidFill>
              </a:rPr>
              <a:t>verður</a:t>
            </a:r>
            <a:r>
              <a:rPr lang="en-US" dirty="0" smtClean="0">
                <a:solidFill>
                  <a:schemeClr val="bg1"/>
                </a:solidFill>
              </a:rPr>
              <a:t> </a:t>
            </a:r>
            <a:r>
              <a:rPr lang="en-US" dirty="0" err="1" smtClean="0">
                <a:solidFill>
                  <a:schemeClr val="bg1"/>
                </a:solidFill>
              </a:rPr>
              <a:t>mjög</a:t>
            </a:r>
            <a:r>
              <a:rPr lang="en-US" dirty="0" smtClean="0">
                <a:solidFill>
                  <a:schemeClr val="bg1"/>
                </a:solidFill>
              </a:rPr>
              <a:t> </a:t>
            </a:r>
            <a:r>
              <a:rPr lang="en-US" dirty="0" err="1" smtClean="0">
                <a:solidFill>
                  <a:schemeClr val="bg1"/>
                </a:solidFill>
              </a:rPr>
              <a:t>sljór</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ruglaður</a:t>
            </a:r>
            <a:r>
              <a:rPr lang="en-US" dirty="0" smtClean="0">
                <a:solidFill>
                  <a:schemeClr val="bg1"/>
                </a:solidFill>
              </a:rPr>
              <a:t> í </a:t>
            </a:r>
            <a:r>
              <a:rPr lang="en-US" dirty="0" err="1" smtClean="0">
                <a:solidFill>
                  <a:schemeClr val="bg1"/>
                </a:solidFill>
              </a:rPr>
              <a:t>ríminu</a:t>
            </a:r>
            <a:r>
              <a:rPr lang="en-US" dirty="0" smtClean="0">
                <a:solidFill>
                  <a:schemeClr val="bg1"/>
                </a:solidFill>
              </a:rPr>
              <a:t>. </a:t>
            </a:r>
            <a:r>
              <a:rPr lang="en-US" dirty="0" err="1" smtClean="0">
                <a:solidFill>
                  <a:schemeClr val="bg1"/>
                </a:solidFill>
              </a:rPr>
              <a:t>Efnin</a:t>
            </a:r>
            <a:r>
              <a:rPr lang="en-US" dirty="0" smtClean="0">
                <a:solidFill>
                  <a:schemeClr val="bg1"/>
                </a:solidFill>
              </a:rPr>
              <a:t> </a:t>
            </a:r>
            <a:r>
              <a:rPr lang="en-US" dirty="0" err="1" smtClean="0">
                <a:solidFill>
                  <a:schemeClr val="bg1"/>
                </a:solidFill>
              </a:rPr>
              <a:t>hafa</a:t>
            </a:r>
            <a:r>
              <a:rPr lang="en-US" dirty="0" smtClean="0">
                <a:solidFill>
                  <a:schemeClr val="bg1"/>
                </a:solidFill>
              </a:rPr>
              <a:t> </a:t>
            </a:r>
            <a:r>
              <a:rPr lang="en-US" dirty="0" err="1" smtClean="0">
                <a:solidFill>
                  <a:schemeClr val="bg1"/>
                </a:solidFill>
              </a:rPr>
              <a:t>bein</a:t>
            </a:r>
            <a:r>
              <a:rPr lang="en-US" dirty="0" smtClean="0">
                <a:solidFill>
                  <a:schemeClr val="bg1"/>
                </a:solidFill>
              </a:rPr>
              <a:t> </a:t>
            </a:r>
            <a:r>
              <a:rPr lang="en-US" dirty="0" err="1" smtClean="0">
                <a:solidFill>
                  <a:schemeClr val="bg1"/>
                </a:solidFill>
              </a:rPr>
              <a:t>áhrif</a:t>
            </a:r>
            <a:r>
              <a:rPr lang="en-US" dirty="0" smtClean="0">
                <a:solidFill>
                  <a:schemeClr val="bg1"/>
                </a:solidFill>
              </a:rPr>
              <a:t> á </a:t>
            </a:r>
            <a:r>
              <a:rPr lang="en-US" dirty="0" err="1" smtClean="0">
                <a:solidFill>
                  <a:schemeClr val="bg1"/>
                </a:solidFill>
              </a:rPr>
              <a:t>taugakerfið</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hjarta</a:t>
            </a:r>
            <a:r>
              <a:rPr lang="en-US" dirty="0" smtClean="0">
                <a:solidFill>
                  <a:schemeClr val="bg1"/>
                </a:solidFill>
              </a:rPr>
              <a:t>. </a:t>
            </a:r>
            <a:r>
              <a:rPr lang="en-US" dirty="0" err="1" smtClean="0">
                <a:solidFill>
                  <a:schemeClr val="bg1"/>
                </a:solidFill>
              </a:rPr>
              <a:t>Hjartsláttur</a:t>
            </a:r>
            <a:r>
              <a:rPr lang="en-US" dirty="0" smtClean="0">
                <a:solidFill>
                  <a:schemeClr val="bg1"/>
                </a:solidFill>
              </a:rPr>
              <a:t> </a:t>
            </a:r>
            <a:r>
              <a:rPr lang="en-US" dirty="0" err="1" smtClean="0">
                <a:solidFill>
                  <a:schemeClr val="bg1"/>
                </a:solidFill>
              </a:rPr>
              <a:t>eykst</a:t>
            </a:r>
            <a:r>
              <a:rPr lang="en-US" dirty="0" smtClean="0">
                <a:solidFill>
                  <a:schemeClr val="bg1"/>
                </a:solidFill>
              </a:rPr>
              <a:t> </a:t>
            </a:r>
            <a:r>
              <a:rPr lang="en-US" dirty="0" err="1" smtClean="0">
                <a:solidFill>
                  <a:schemeClr val="bg1"/>
                </a:solidFill>
              </a:rPr>
              <a:t>og</a:t>
            </a:r>
            <a:r>
              <a:rPr lang="en-US" dirty="0" smtClean="0">
                <a:solidFill>
                  <a:schemeClr val="bg1"/>
                </a:solidFill>
              </a:rPr>
              <a:t> oft </a:t>
            </a:r>
            <a:r>
              <a:rPr lang="en-US" dirty="0" err="1" smtClean="0">
                <a:solidFill>
                  <a:schemeClr val="bg1"/>
                </a:solidFill>
              </a:rPr>
              <a:t>fellur</a:t>
            </a:r>
            <a:r>
              <a:rPr lang="en-US" dirty="0" smtClean="0">
                <a:solidFill>
                  <a:schemeClr val="bg1"/>
                </a:solidFill>
              </a:rPr>
              <a:t> </a:t>
            </a:r>
            <a:r>
              <a:rPr lang="en-US" dirty="0" err="1" smtClean="0">
                <a:solidFill>
                  <a:schemeClr val="bg1"/>
                </a:solidFill>
              </a:rPr>
              <a:t>neytandinn</a:t>
            </a:r>
            <a:r>
              <a:rPr lang="en-US" dirty="0" smtClean="0">
                <a:solidFill>
                  <a:schemeClr val="bg1"/>
                </a:solidFill>
              </a:rPr>
              <a:t> í </a:t>
            </a:r>
            <a:r>
              <a:rPr lang="en-US" dirty="0" err="1" smtClean="0">
                <a:solidFill>
                  <a:schemeClr val="bg1"/>
                </a:solidFill>
              </a:rPr>
              <a:t>yfirlið</a:t>
            </a:r>
            <a:r>
              <a:rPr lang="en-US" dirty="0" smtClean="0">
                <a:solidFill>
                  <a:schemeClr val="bg1"/>
                </a:solidFill>
              </a:rPr>
              <a:t> </a:t>
            </a:r>
            <a:r>
              <a:rPr lang="en-US" dirty="0" err="1" smtClean="0">
                <a:solidFill>
                  <a:schemeClr val="bg1"/>
                </a:solidFill>
              </a:rPr>
              <a:t>fyrst</a:t>
            </a:r>
            <a:r>
              <a:rPr lang="en-US" dirty="0" smtClean="0">
                <a:solidFill>
                  <a:schemeClr val="bg1"/>
                </a:solidFill>
              </a:rPr>
              <a:t> </a:t>
            </a:r>
            <a:r>
              <a:rPr lang="en-US" dirty="0" err="1" smtClean="0">
                <a:solidFill>
                  <a:schemeClr val="bg1"/>
                </a:solidFill>
              </a:rPr>
              <a:t>eftir</a:t>
            </a:r>
            <a:r>
              <a:rPr lang="en-US" dirty="0" smtClean="0">
                <a:solidFill>
                  <a:schemeClr val="bg1"/>
                </a:solidFill>
              </a:rPr>
              <a:t> </a:t>
            </a:r>
            <a:r>
              <a:rPr lang="en-US" dirty="0" err="1" smtClean="0">
                <a:solidFill>
                  <a:schemeClr val="bg1"/>
                </a:solidFill>
              </a:rPr>
              <a:t>inntöku</a:t>
            </a:r>
            <a:r>
              <a:rPr lang="en-US" dirty="0" smtClean="0">
                <a:solidFill>
                  <a:schemeClr val="bg1"/>
                </a:solidFill>
              </a:rPr>
              <a:t>. </a:t>
            </a:r>
            <a:r>
              <a:rPr lang="en-US" dirty="0" err="1" smtClean="0">
                <a:solidFill>
                  <a:schemeClr val="bg1"/>
                </a:solidFill>
              </a:rPr>
              <a:t>Mikil</a:t>
            </a:r>
            <a:r>
              <a:rPr lang="en-US" dirty="0" smtClean="0">
                <a:solidFill>
                  <a:schemeClr val="bg1"/>
                </a:solidFill>
              </a:rPr>
              <a:t> </a:t>
            </a:r>
            <a:r>
              <a:rPr lang="en-US" dirty="0" err="1" smtClean="0">
                <a:solidFill>
                  <a:schemeClr val="bg1"/>
                </a:solidFill>
              </a:rPr>
              <a:t>hætta</a:t>
            </a:r>
            <a:r>
              <a:rPr lang="en-US" dirty="0" smtClean="0">
                <a:solidFill>
                  <a:schemeClr val="bg1"/>
                </a:solidFill>
              </a:rPr>
              <a:t> á </a:t>
            </a:r>
            <a:r>
              <a:rPr lang="en-US" dirty="0" err="1" smtClean="0">
                <a:solidFill>
                  <a:schemeClr val="bg1"/>
                </a:solidFill>
              </a:rPr>
              <a:t>lostástandi</a:t>
            </a:r>
            <a:r>
              <a:rPr lang="en-US" dirty="0" smtClean="0">
                <a:solidFill>
                  <a:schemeClr val="bg1"/>
                </a:solidFill>
              </a:rPr>
              <a:t> </a:t>
            </a:r>
            <a:r>
              <a:rPr lang="en-US" dirty="0" err="1" smtClean="0">
                <a:solidFill>
                  <a:schemeClr val="bg1"/>
                </a:solidFill>
              </a:rPr>
              <a:t>og</a:t>
            </a:r>
            <a:r>
              <a:rPr lang="en-US" dirty="0" smtClean="0">
                <a:solidFill>
                  <a:schemeClr val="bg1"/>
                </a:solidFill>
              </a:rPr>
              <a:t> </a:t>
            </a:r>
            <a:r>
              <a:rPr lang="en-US" dirty="0" err="1" smtClean="0">
                <a:solidFill>
                  <a:schemeClr val="bg1"/>
                </a:solidFill>
              </a:rPr>
              <a:t>hjartastoppi</a:t>
            </a:r>
            <a:r>
              <a:rPr lang="en-US" dirty="0" smtClean="0">
                <a:solidFill>
                  <a:schemeClr val="bg1"/>
                </a:solidFill>
              </a:rPr>
              <a:t>.</a:t>
            </a:r>
            <a:endParaRPr lang="en-US" dirty="0">
              <a:solidFill>
                <a:schemeClr val="bg1"/>
              </a:solidFill>
            </a:endParaRPr>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solidFill>
                  <a:schemeClr val="bg1"/>
                </a:solidFill>
              </a:rPr>
              <a:t>Vímuefni</a:t>
            </a:r>
            <a:endParaRPr lang="en-US" dirty="0">
              <a:solidFill>
                <a:schemeClr val="bg1"/>
              </a:solidFill>
            </a:endParaRPr>
          </a:p>
        </p:txBody>
      </p:sp>
      <p:sp>
        <p:nvSpPr>
          <p:cNvPr id="3" name="Content Placeholder 2"/>
          <p:cNvSpPr>
            <a:spLocks noGrp="1"/>
          </p:cNvSpPr>
          <p:nvPr>
            <p:ph idx="1"/>
          </p:nvPr>
        </p:nvSpPr>
        <p:spPr/>
        <p:txBody>
          <a:bodyPr/>
          <a:lstStyle/>
          <a:p>
            <a:r>
              <a:rPr lang="is-IS" dirty="0" smtClean="0">
                <a:solidFill>
                  <a:schemeClr val="bg1"/>
                </a:solidFill>
              </a:rPr>
              <a:t>Það sem fær fólk úti vímuefni er drykkja og kæruleysi, forvitni, hópþrýstingur. Og halda að þetta sé ekki ávanabindandi og manneskjan yrði ekki háð. Svo er til dæmi um að það hefur verið sett ofan í glös á skemmtistöðum eða í </a:t>
            </a:r>
            <a:r>
              <a:rPr lang="is-IS" dirty="0" err="1" smtClean="0">
                <a:solidFill>
                  <a:schemeClr val="bg1"/>
                </a:solidFill>
              </a:rPr>
              <a:t>partýum</a:t>
            </a:r>
            <a:r>
              <a:rPr lang="is-IS" dirty="0" smtClean="0">
                <a:solidFill>
                  <a:schemeClr val="bg1"/>
                </a:solidFill>
              </a:rPr>
              <a:t> hjá krökkum. Þannig að krakkar eiga aldrei að skilja glösin sín eftir eða fá sér sopa hjá ókunnugum.</a:t>
            </a:r>
            <a:endParaRPr lang="en-US" dirty="0" smtClean="0">
              <a:solidFill>
                <a:schemeClr val="bg1"/>
              </a:solidFill>
            </a:endParaRPr>
          </a:p>
          <a:p>
            <a:endParaRPr lang="en-US" dirty="0"/>
          </a:p>
        </p:txBody>
      </p:sp>
      <p:sp>
        <p:nvSpPr>
          <p:cNvPr id="4" name="Footer Placeholder 3"/>
          <p:cNvSpPr>
            <a:spLocks noGrp="1"/>
          </p:cNvSpPr>
          <p:nvPr>
            <p:ph type="ftr" sz="quarter" idx="11"/>
          </p:nvPr>
        </p:nvSpPr>
        <p:spPr/>
        <p:txBody>
          <a:bodyPr/>
          <a:lstStyle/>
          <a:p>
            <a:r>
              <a:rPr lang="nn-NO" smtClean="0"/>
              <a:t>Guðlaug og Signý Lind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530</Words>
  <Application>Microsoft Office PowerPoint</Application>
  <PresentationFormat>On-screen Show (4:3)</PresentationFormat>
  <Paragraphs>64</Paragraphs>
  <Slides>11</Slides>
  <Notes>3</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Vímuefnategundir</vt:lpstr>
      <vt:lpstr>E-pillur</vt:lpstr>
      <vt:lpstr>Hass</vt:lpstr>
      <vt:lpstr>Kókaín og amfetamin</vt:lpstr>
      <vt:lpstr>Amfetamín og kókaín</vt:lpstr>
      <vt:lpstr>Heroin</vt:lpstr>
      <vt:lpstr>LSD</vt:lpstr>
      <vt:lpstr>Vímuefni</vt:lpstr>
      <vt:lpstr>Drugs make you ugly</vt:lpstr>
      <vt:lpstr>Tajjqe9fywg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20</cp:revision>
  <dcterms:created xsi:type="dcterms:W3CDTF">2007-11-01T08:31:23Z</dcterms:created>
  <dcterms:modified xsi:type="dcterms:W3CDTF">2007-11-20T14:48:00Z</dcterms:modified>
</cp:coreProperties>
</file>